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890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4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147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435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963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149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509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033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11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29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947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67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227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937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003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3918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41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29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77" y="715992"/>
            <a:ext cx="10584611" cy="54260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2596" y="0"/>
            <a:ext cx="6199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2800" b="1" dirty="0" smtClean="0">
                <a:solidFill>
                  <a:srgbClr val="002060"/>
                </a:solidFill>
              </a:rPr>
              <a:t>Шаардык сынактын катышуучулары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915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619" r="44173"/>
          <a:stretch/>
        </p:blipFill>
        <p:spPr>
          <a:xfrm>
            <a:off x="1009291" y="785005"/>
            <a:ext cx="4684143" cy="53788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8664" r="36997" b="47852"/>
          <a:stretch/>
        </p:blipFill>
        <p:spPr>
          <a:xfrm>
            <a:off x="5917720" y="862642"/>
            <a:ext cx="5477773" cy="51758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01064" y="0"/>
            <a:ext cx="3704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2800" b="1" dirty="0" smtClean="0">
                <a:solidFill>
                  <a:srgbClr val="002060"/>
                </a:solidFill>
              </a:rPr>
              <a:t>Мектеп  китепканасы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610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15992"/>
            <a:ext cx="10157604" cy="53828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3970" y="0"/>
            <a:ext cx="7390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2400" b="1" dirty="0" smtClean="0">
                <a:solidFill>
                  <a:srgbClr val="002060"/>
                </a:solidFill>
              </a:rPr>
              <a:t>№77 мектепте «Тил- достуктун ачкычы» сынагында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307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5237" b="43251"/>
          <a:stretch/>
        </p:blipFill>
        <p:spPr>
          <a:xfrm>
            <a:off x="745531" y="923027"/>
            <a:ext cx="6121096" cy="42528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045" t="13207" r="-1045" b="41771"/>
          <a:stretch/>
        </p:blipFill>
        <p:spPr>
          <a:xfrm>
            <a:off x="8419741" y="810883"/>
            <a:ext cx="2917191" cy="17511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985" t="16778" b="36633"/>
          <a:stretch/>
        </p:blipFill>
        <p:spPr>
          <a:xfrm>
            <a:off x="8126084" y="2682815"/>
            <a:ext cx="2171484" cy="17514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6921" y="4555067"/>
            <a:ext cx="2309003" cy="15696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9027" y="0"/>
            <a:ext cx="6333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2000" b="1" dirty="0" smtClean="0">
                <a:solidFill>
                  <a:srgbClr val="002060"/>
                </a:solidFill>
              </a:rPr>
              <a:t>«Тил-достуктун ачкычы» долбоору райондук сынакта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390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99" y="698740"/>
            <a:ext cx="10417115" cy="54605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3306" y="60385"/>
            <a:ext cx="9310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 районундагы кароо-сынакка катышкан окуучулар мугалимдери менен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829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8463"/>
          <a:stretch/>
        </p:blipFill>
        <p:spPr>
          <a:xfrm>
            <a:off x="973975" y="733244"/>
            <a:ext cx="2900977" cy="52671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3501" t="24053" r="14512" b="19343"/>
          <a:stretch/>
        </p:blipFill>
        <p:spPr>
          <a:xfrm>
            <a:off x="4347713" y="733244"/>
            <a:ext cx="2794957" cy="52671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1065" r="27366"/>
          <a:stretch/>
        </p:blipFill>
        <p:spPr>
          <a:xfrm>
            <a:off x="7675816" y="733245"/>
            <a:ext cx="3221423" cy="52671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7985" y="0"/>
            <a:ext cx="4867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2800" b="1" dirty="0" smtClean="0">
                <a:solidFill>
                  <a:srgbClr val="002060"/>
                </a:solidFill>
              </a:rPr>
              <a:t>Украинанын улуттук кийими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289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950" y="871808"/>
            <a:ext cx="5596387" cy="25183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3114136"/>
            <a:ext cx="5743938" cy="28035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22" y="733246"/>
            <a:ext cx="4888302" cy="22773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073" y="3571337"/>
            <a:ext cx="4658264" cy="24407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09638" y="40900"/>
            <a:ext cx="6021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2400" b="1" dirty="0" smtClean="0">
                <a:solidFill>
                  <a:srgbClr val="002060"/>
                </a:solidFill>
              </a:rPr>
              <a:t>Шаардык кароо-сынактагы аткаруу учуру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016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776" y="672860"/>
            <a:ext cx="10028926" cy="5474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4686" y="0"/>
            <a:ext cx="6139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2400" b="1" dirty="0" smtClean="0">
                <a:solidFill>
                  <a:srgbClr val="002060"/>
                </a:solidFill>
              </a:rPr>
              <a:t>Украинанын элчилигинде окуучулар менен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817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15" y="698740"/>
            <a:ext cx="10506974" cy="5460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42868" y="0"/>
            <a:ext cx="7899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2400" b="1" dirty="0" smtClean="0"/>
              <a:t>Шаардык сынакта долбоорду жактап чыккандан кийин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834212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78" y="698740"/>
            <a:ext cx="10600784" cy="54173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2332" y="60385"/>
            <a:ext cx="7128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2400" b="1" dirty="0" smtClean="0">
                <a:solidFill>
                  <a:srgbClr val="002060"/>
                </a:solidFill>
              </a:rPr>
              <a:t>№39 мектепте долборду жактап чыккандан кийин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47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147" y="707366"/>
            <a:ext cx="10420709" cy="5443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3638" y="0"/>
            <a:ext cx="7614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2400" b="1" dirty="0" smtClean="0">
                <a:solidFill>
                  <a:srgbClr val="002060"/>
                </a:solidFill>
              </a:rPr>
              <a:t>Шаардык сынакта катышуучулар мугалимдери менен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762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522" y="672859"/>
            <a:ext cx="10289156" cy="54518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0619" y="0"/>
            <a:ext cx="6633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2800" b="1" dirty="0" smtClean="0">
                <a:solidFill>
                  <a:srgbClr val="002060"/>
                </a:solidFill>
              </a:rPr>
              <a:t>Райондук сынакта катышуучулар менен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30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055" y="690113"/>
            <a:ext cx="10516559" cy="54346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4687" y="0"/>
            <a:ext cx="6218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2400" b="1" dirty="0" smtClean="0">
                <a:solidFill>
                  <a:srgbClr val="002060"/>
                </a:solidFill>
              </a:rPr>
              <a:t>№39 мектеп-гимназиясы шаардык сынакта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172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17" y="672860"/>
            <a:ext cx="10563525" cy="54518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1005" y="0"/>
            <a:ext cx="7287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2400" b="1" dirty="0" smtClean="0">
                <a:solidFill>
                  <a:srgbClr val="002060"/>
                </a:solidFill>
              </a:rPr>
              <a:t>Шаардык сынакта долбоорду жактап жаткан учуру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233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04" y="673399"/>
            <a:ext cx="10619117" cy="54082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2755" y="0"/>
            <a:ext cx="8807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№42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орто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Билим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берүүчү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мектептин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китеп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канасында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2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820" y="655608"/>
            <a:ext cx="4114800" cy="54308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811" y="655608"/>
            <a:ext cx="4261449" cy="54308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3606" y="0"/>
            <a:ext cx="8048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002060"/>
                </a:solidFill>
              </a:rPr>
              <a:t>Алыкул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Осмонов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атындагы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улуттук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китеп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канада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1895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2894</TotalTime>
  <Words>87</Words>
  <Application>Microsoft Office PowerPoint</Application>
  <PresentationFormat>Широкоэкранный</PresentationFormat>
  <Paragraphs>16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Garamond</vt:lpstr>
      <vt:lpstr>Times New Roman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Администратор</cp:lastModifiedBy>
  <cp:revision>9</cp:revision>
  <dcterms:created xsi:type="dcterms:W3CDTF">2022-02-22T03:21:37Z</dcterms:created>
  <dcterms:modified xsi:type="dcterms:W3CDTF">2022-02-24T03:36:52Z</dcterms:modified>
</cp:coreProperties>
</file>