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1258</TotalTime>
  <Words>486</Words>
  <Application>Microsoft Office PowerPoint</Application>
  <PresentationFormat>Экран (4:3)</PresentationFormat>
  <Paragraphs>45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Применение СОТ  в учебно-воспитательном процессе  в СОШ 42</vt:lpstr>
      <vt:lpstr>Применение икт На уроке математики. Учитель Ниязова Э.Р.</vt:lpstr>
      <vt:lpstr>Применение икт На уроке математики в 4 классе.  Учитель джалгапова а.м.</vt:lpstr>
      <vt:lpstr>Применение икт На уроке английского языка.  Учитель шайкидинова М.Ш.</vt:lpstr>
      <vt:lpstr>Применение икт На уроке географии.  Учитель Байсалова С.Т.</vt:lpstr>
      <vt:lpstr>Применение икт На уроке английского языка.  Учитель Чакаева б.к.</vt:lpstr>
      <vt:lpstr>Применение икт На уроке физики.  Учитель кебекова г.ж.</vt:lpstr>
      <vt:lpstr>Применение икт На уроке математики.  Учитель жумабекова м.ж.</vt:lpstr>
      <vt:lpstr>Работа в группах На уроке географии в 10 классе. Учитель - молодой специалист Абдыкеева А.Д.</vt:lpstr>
      <vt:lpstr>Работа в группах На уроке географии в 6 классе. Учитель – Бухова т.и.</vt:lpstr>
      <vt:lpstr>Работа в группах в 4 классе. Учитель – шегай л.а.</vt:lpstr>
      <vt:lpstr>Работа в малых группах На уроке физики.  Учитель – Молодой специалист Ызак к М.</vt:lpstr>
      <vt:lpstr>Работа в малых группах На уроке кыргызского языка в 6 классе. Учитель – Ниязалиева Э.Ш.</vt:lpstr>
      <vt:lpstr>Работа в малых группах На уроках математики и информатики.  </vt:lpstr>
      <vt:lpstr>Работа в малых группах На уроке английского язык. учитель – зарлыкова ж. </vt:lpstr>
      <vt:lpstr>Работа в малых группах На уроке  в 3 классе. Учитель Султанова г.к. </vt:lpstr>
      <vt:lpstr>Интегрированный урок – суд по биологии и географии. Учителя – куцева а.м. и бухова т.и.</vt:lpstr>
      <vt:lpstr>Интегрированный урок «Мой экологический след».  учитель георафии - бухова т.и. и учитель биологии - куцева а.м.</vt:lpstr>
      <vt:lpstr>Мини-презентация На уроке географии в 10 классе. Учитель - молодой специалист Абдыкеева А.Д.</vt:lpstr>
      <vt:lpstr>Мини-презентация На уроке географии в 7 классе. Учитель – бухова т.и.</vt:lpstr>
      <vt:lpstr>Мини-презентация На внеклассном мероприятии  в 4 классе. Учитель – шегай л.а.</vt:lpstr>
      <vt:lpstr>Задание на опережение На уроке английского языка. Учитель – Шаршакунова Д.Ш.</vt:lpstr>
      <vt:lpstr>Презентация PowerPoint</vt:lpstr>
      <vt:lpstr>Эдьютейнмент на уроке географии.  Учитель –бухова т.и.</vt:lpstr>
      <vt:lpstr>Эдьютейнмент на уроке литературы. Ролевая игра.  Учитель – уметова г.к.</vt:lpstr>
      <vt:lpstr>Эдьютейнмент на уроке литературы в 5 и 7 классах. Ролевая игра.  Учитель – пирко т.н.</vt:lpstr>
      <vt:lpstr>Эдьютейнмент на уроке литературы в 3 классе. Ролевая игра.  Учитель – султанова г.к.</vt:lpstr>
      <vt:lpstr>Эдьютейнмент на уроке литературы в 5 классе. Ролевая игра.  Учитель – молодой специалист асанбай кызы н.</vt:lpstr>
      <vt:lpstr>Эдьютейнмент на уроке литературы в начальной и старшей школах. Ролевая игра.  </vt:lpstr>
      <vt:lpstr>Эдьютейнмент на уроке немецкого языка.  Ролевая игра.  Учителя – дорошева л.а. и дашковская о.е.</vt:lpstr>
      <vt:lpstr>Эдьютейнмент.  Игровой момент на уроке математики в начальной  школе.  Учитель – шегай л.а.</vt:lpstr>
      <vt:lpstr>Эдьютейнмент.  Игровой момент на уроке математики в начальной  школе.  Учитель – одарченко с.к.</vt:lpstr>
      <vt:lpstr>Использование электронной панели на уроках</vt:lpstr>
      <vt:lpstr>Использование электронной панели на уроке математики. учитель -  саттарова г.а.</vt:lpstr>
      <vt:lpstr>Использование электронной панели на уроке английского языка. учитель -  картаева а.а.</vt:lpstr>
      <vt:lpstr>Ситуация ученического самоуправления на уроке информатики в 8 классе. учитель - мараджапова с.р.</vt:lpstr>
      <vt:lpstr>Ситуация ученического самоуправления на уроке биологии в 8 классе. наставник – куцева а.м. в роли учителя –  ученик 8 класса пак а. </vt:lpstr>
      <vt:lpstr>Ситуация ученического самоуправления на уроке англ языка  в 8 классе. наставник – майтыкова н.э.  в роли учителя –  ученица 11 класса маликова а.</vt:lpstr>
      <vt:lpstr>Ситуация ученического самоуправления на уроке информатики в 6 классе. наставник – мараджапова с.р. в роли учителя –  ученица 8 класса залкарбекова а.</vt:lpstr>
      <vt:lpstr>Эдьютейнмент. Игровой момент на уроке  английского языка. учитель -  маматалиева д.м.</vt:lpstr>
      <vt:lpstr>Эдьютейнмент. Игровой момент на уроке математики. учитель -  сычева и.в.</vt:lpstr>
      <vt:lpstr>Урок-викторина. Учитель – молодой сециалист ызак кызы м.</vt:lpstr>
      <vt:lpstr>Технология «Интенсификация обучения на основе схемных и знаковых моделей учебного материала.  Учитель географии – бухова т.и.</vt:lpstr>
      <vt:lpstr>Технология «Интенсификация обучения на основе схемных и знаковых моделей учебного материала.  Учитель географии – Байсалова С.Т.</vt:lpstr>
      <vt:lpstr>Урок английского языкас элементами трилингвального обучения в 11 классе. Учитель – майтыкова н.э.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Сердце отдаю детям - 2019</dc:title>
  <dc:creator>Informatika</dc:creator>
  <cp:lastModifiedBy>sistems</cp:lastModifiedBy>
  <cp:revision>217</cp:revision>
  <dcterms:created xsi:type="dcterms:W3CDTF">2019-02-25T07:10:25Z</dcterms:created>
  <dcterms:modified xsi:type="dcterms:W3CDTF">2022-03-08T23:06:46Z</dcterms:modified>
</cp:coreProperties>
</file>