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2" r:id="rId1"/>
  </p:sldMasterIdLst>
  <p:notesMasterIdLst>
    <p:notesMasterId r:id="rId18"/>
  </p:notesMasterIdLst>
  <p:sldIdLst>
    <p:sldId id="312" r:id="rId2"/>
    <p:sldId id="262" r:id="rId3"/>
    <p:sldId id="273" r:id="rId4"/>
    <p:sldId id="265" r:id="rId5"/>
    <p:sldId id="275" r:id="rId6"/>
    <p:sldId id="264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1CFF5-826C-4432-A187-57382EC2493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B4A7B-8038-4F6D-824D-3107D361F3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87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B4A7B-8038-4F6D-824D-3107D361F3F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2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62DAEF-F324-4CBE-9F34-43FF3B6212C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4C4AA4-901E-4FF3-880B-8B764EA5C8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microsoft.com/office/2007/relationships/hdphoto" Target="../media/hdphoto3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4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microsoft.com/office/2007/relationships/hdphoto" Target="../media/hdphoto4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43.wdp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46.wdp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48.wdp"/><Relationship Id="rId7" Type="http://schemas.microsoft.com/office/2007/relationships/hdphoto" Target="../media/hdphoto50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microsoft.com/office/2007/relationships/hdphoto" Target="../media/hdphoto52.wdp"/><Relationship Id="rId5" Type="http://schemas.microsoft.com/office/2007/relationships/hdphoto" Target="../media/hdphoto49.wdp"/><Relationship Id="rId10" Type="http://schemas.openxmlformats.org/officeDocument/2006/relationships/image" Target="../media/image55.jpeg"/><Relationship Id="rId4" Type="http://schemas.openxmlformats.org/officeDocument/2006/relationships/image" Target="../media/image52.jpeg"/><Relationship Id="rId9" Type="http://schemas.microsoft.com/office/2007/relationships/hdphoto" Target="../media/hdphoto5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53.wdp"/><Relationship Id="rId7" Type="http://schemas.microsoft.com/office/2007/relationships/hdphoto" Target="../media/hdphoto5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hdphoto" Target="../media/hdphoto57.wdp"/><Relationship Id="rId5" Type="http://schemas.microsoft.com/office/2007/relationships/hdphoto" Target="../media/hdphoto54.wdp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microsoft.com/office/2007/relationships/hdphoto" Target="../media/hdphoto5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58.wdp"/><Relationship Id="rId7" Type="http://schemas.microsoft.com/office/2007/relationships/hdphoto" Target="../media/hdphoto60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59.wdp"/><Relationship Id="rId10" Type="http://schemas.microsoft.com/office/2007/relationships/hdphoto" Target="../media/hdphoto61.wdp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2.wdp"/><Relationship Id="rId4" Type="http://schemas.openxmlformats.org/officeDocument/2006/relationships/image" Target="../media/image12.jpe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1.wdp"/><Relationship Id="rId4" Type="http://schemas.openxmlformats.org/officeDocument/2006/relationships/image" Target="../media/image24.jpeg"/><Relationship Id="rId9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0.wdp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7416824" cy="331236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Преемственность   в обучении</a:t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2020 – 2021 </a:t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учебный год</a:t>
            </a: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189282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istems\Desktop\ДО 5 кл\ФОТО\5В\технол\IMG_20210119_13151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6" t="20253" r="6806" b="34684"/>
          <a:stretch/>
        </p:blipFill>
        <p:spPr bwMode="auto">
          <a:xfrm>
            <a:off x="5388803" y="691441"/>
            <a:ext cx="357568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технологии В 5В КЛАССЕ</a:t>
            </a:r>
            <a:endParaRPr lang="ru-RU" dirty="0"/>
          </a:p>
        </p:txBody>
      </p:sp>
      <p:pic>
        <p:nvPicPr>
          <p:cNvPr id="8" name="Рисунок 7" descr="C:\Users\sistems\Desktop\ДО 5 кл\ФОТО\5В\технол\IMG_20210119_13212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85" y="4077072"/>
            <a:ext cx="3220720" cy="240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sistems\Desktop\ДО 5 кл\ФОТО\5В\технол\IMG_20210119_131739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01" b="10126"/>
          <a:stretch/>
        </p:blipFill>
        <p:spPr bwMode="auto">
          <a:xfrm>
            <a:off x="2328615" y="2506977"/>
            <a:ext cx="4467086" cy="256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istems\Desktop\ДО 5 кл\ФОТО\5В\технол\IMG_20210119_13173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2251"/>
            <a:ext cx="3248025" cy="242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istems\Desktop\ДО 5 кл\ФОТО\5В\технол\IMG_20210119_13144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5" y="836712"/>
            <a:ext cx="3220720" cy="240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988078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sistems\Desktop\ДО 5 кл\ФОТО\5Г\АЯ\IMG_20210122_10564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1" y="769853"/>
            <a:ext cx="3275330" cy="244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английского языка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5Г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5" name="Рисунок 4" descr="C:\Users\sistems\Desktop\ДО 5 кл\ФОТО\5Г\АЯ\IMG_20210122_10433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32391" r="11426" b="13624"/>
          <a:stretch/>
        </p:blipFill>
        <p:spPr bwMode="auto">
          <a:xfrm>
            <a:off x="5580825" y="918289"/>
            <a:ext cx="3294993" cy="215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Г\АЯ\IMG_20210122_10580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65" y="3861048"/>
            <a:ext cx="323405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istems\Desktop\ДО 5 кл\ФОТО\5Г\АЯ\IMG_20210122_104005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93" t="31265" r="7343" b="22608"/>
          <a:stretch/>
        </p:blipFill>
        <p:spPr bwMode="auto">
          <a:xfrm>
            <a:off x="376482" y="4077072"/>
            <a:ext cx="3234055" cy="231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stems\Desktop\ДО 5 кл\ФОТО\5Г\АЯ\IMG_20210122_10500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10019" b="8359"/>
          <a:stretch/>
        </p:blipFill>
        <p:spPr bwMode="auto">
          <a:xfrm>
            <a:off x="3230010" y="1944443"/>
            <a:ext cx="266429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1486465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математики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5Г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5" name="Рисунок 4" descr="C:\Users\sistems\Desktop\ДО 5 кл\ФОТО\5Г\Матем\IMG_20210120_12574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2" b="22365"/>
          <a:stretch/>
        </p:blipFill>
        <p:spPr bwMode="auto">
          <a:xfrm>
            <a:off x="1014095" y="2780928"/>
            <a:ext cx="7096125" cy="380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stems\Desktop\ДО 5 кл\ФОТО\5Г\Матем\IMG_20210120_125745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6620"/>
            <a:ext cx="3319780" cy="248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istems\Desktop\ДО 5 кл\ФОТО\5Г\Матем\IMG_20210120_12562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96620"/>
            <a:ext cx="3384550" cy="253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005246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английского языка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5Д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6" name="Рисунок 5" descr="C:\Users\sistems\Desktop\ДО 5 кл\ФОТО\5д\Англ\IMG_20210127_12331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7468"/>
          <a:stretch/>
        </p:blipFill>
        <p:spPr bwMode="auto">
          <a:xfrm>
            <a:off x="1043608" y="3068960"/>
            <a:ext cx="7416824" cy="351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д\Англ\IMG_20210127_12524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479800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istems\Desktop\ДО 5 кл\ФОТО\5д\Англ\IMG_20210127_12365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338195" cy="249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141745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ИХТ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5Д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6" name="Рисунок 5" descr="C:\Users\sistems\Desktop\ДО 5 кл\ФОТО\5д\ИХТ\IMG_20210127_12242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" t="23393" r="18456"/>
          <a:stretch/>
        </p:blipFill>
        <p:spPr bwMode="auto">
          <a:xfrm>
            <a:off x="5508104" y="980728"/>
            <a:ext cx="2947670" cy="233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д\ИХТ\IMG_20210127_12230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1" t="7635" r="11186" b="42085"/>
          <a:stretch/>
        </p:blipFill>
        <p:spPr bwMode="auto">
          <a:xfrm>
            <a:off x="3064192" y="2118013"/>
            <a:ext cx="3015615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istems\Desktop\ДО 5 кл\ФОТО\5д\ИХТ\IMG_20210127_12213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2" y="3933056"/>
            <a:ext cx="2936240" cy="231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д\ИХТ\IMG_20210127_121840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534" r="12706" b="44246"/>
          <a:stretch/>
        </p:blipFill>
        <p:spPr bwMode="auto">
          <a:xfrm>
            <a:off x="755576" y="4077072"/>
            <a:ext cx="3029585" cy="232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istems\Desktop\ДО 5 кл\ФОТО\5д\ИХТ\IMG_20210127_12191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8737"/>
            <a:ext cx="2961005" cy="221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947369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03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кыргызского языка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5Д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6" name="Рисунок 5" descr="C:\Users\sistems\Desktop\ДО 5 кл\ФОТО\5д\Кырг\IMG_20210125_14041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12" y="2076981"/>
            <a:ext cx="2736304" cy="396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istems\Desktop\ДО 5 кл\ФОТО\5д\Кырг\IMG_20210125_14010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592288" cy="357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sistems\Desktop\ДО 5 кл\ФОТО\5д\Кырг\IMG_20210125_140417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3558"/>
            <a:ext cx="3672408" cy="288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istems\Desktop\ДО 5 кл\ФОТО\5д\Кырг\IMG_20210125_140423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6"/>
          <a:stretch/>
        </p:blipFill>
        <p:spPr bwMode="auto">
          <a:xfrm>
            <a:off x="5644308" y="4110791"/>
            <a:ext cx="3038163" cy="218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istems\Desktop\ДО 5 кл\ФОТО\5д\Кырг\IMG_20210125_141244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4" b="16139"/>
          <a:stretch/>
        </p:blipFill>
        <p:spPr bwMode="auto">
          <a:xfrm>
            <a:off x="251520" y="4725144"/>
            <a:ext cx="2304256" cy="197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980383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03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русского языка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5Д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5" name="Рисунок 4" descr="C:\Users\sistems\Desktop\ДО 5 кл\ФОТО\5д\РЯ\IMG_20210122_10131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37469" r="18371"/>
          <a:stretch/>
        </p:blipFill>
        <p:spPr bwMode="auto">
          <a:xfrm>
            <a:off x="5724128" y="931544"/>
            <a:ext cx="3228340" cy="249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д\РЯ\IMG_20210122_10133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85" y="3695425"/>
            <a:ext cx="3384550" cy="296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istems\Desktop\ДО 5 кл\ФОТО\5д\РЯ\IMG_20210122_10194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6348"/>
            <a:ext cx="3315970" cy="264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ШК\Преемственность\ДО 5 кл\ФОТО\5д\РЯ\IMG_20210122_10194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27342" r="26699"/>
          <a:stretch/>
        </p:blipFill>
        <p:spPr bwMode="auto">
          <a:xfrm>
            <a:off x="2915816" y="1556792"/>
            <a:ext cx="3096344" cy="327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istems\Desktop\ДО 5 кл\ФОТО\5д\РЯ\IMG_20210122_100739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7" r="19693"/>
          <a:stretch/>
        </p:blipFill>
        <p:spPr bwMode="auto">
          <a:xfrm>
            <a:off x="395537" y="931545"/>
            <a:ext cx="2664296" cy="213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5008555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sistems\Desktop\ДО 5 кл\ФОТО\5А\АЯ\IMG_20210119_123818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6" y="4004365"/>
            <a:ext cx="3265170" cy="24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115416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УРОКЕ АНГЛИЙСКОГО </a:t>
            </a:r>
            <a:r>
              <a:rPr lang="ru-RU" sz="27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ЯЗЫКА</a:t>
            </a:r>
            <a:r>
              <a:rPr lang="en-US" sz="27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5А КЛАССЕ</a:t>
            </a:r>
          </a:p>
          <a:p>
            <a:endParaRPr lang="ru-RU" sz="2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  <p:pic>
        <p:nvPicPr>
          <p:cNvPr id="8" name="Рисунок 7" descr="C:\Users\sistems\Desktop\ДО 5 кл\ФОТО\5А\АЯ\IMG_20210119_12525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8096"/>
            <a:ext cx="3263265" cy="24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А\АЯ\IMG_20210119_125235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4448"/>
            <a:ext cx="3264535" cy="24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sistems\Desktop\ДО 5 кл\ФОТО\5А\АЯ\IMG_20210119_12540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85" y="2207260"/>
            <a:ext cx="3262630" cy="24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sistems\Desktop\ДО 5 кл\ФОТО\5А\АЯ\IMG_20210119_124930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265170" cy="24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631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математики В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5А КЛАССЕ</a:t>
            </a:r>
          </a:p>
        </p:txBody>
      </p:sp>
      <p:pic>
        <p:nvPicPr>
          <p:cNvPr id="7" name="Рисунок 6" descr="C:\Users\sistems\Desktop\ДО 5 кл\ФОТО\5А\матем\IMG_20210125_10400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1" t="17683" r="3417" b="13719"/>
          <a:stretch/>
        </p:blipFill>
        <p:spPr bwMode="auto">
          <a:xfrm>
            <a:off x="5724128" y="959330"/>
            <a:ext cx="3289935" cy="237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istems\Desktop\ДО 5 кл\ФОТО\5А\матем\IMG_20210125_10333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3945" r="27010" b="3352"/>
          <a:stretch/>
        </p:blipFill>
        <p:spPr bwMode="auto">
          <a:xfrm>
            <a:off x="3189937" y="1716665"/>
            <a:ext cx="2966239" cy="380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istems\Desktop\ДО 5 кл\ФОТО\5А\матем\IMG_20210125_10405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89" y="4056861"/>
            <a:ext cx="3152775" cy="263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istems\Desktop\ДО 5 кл\ФОТО\5А\матем\IMG_20210125_103945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3" t="9033"/>
          <a:stretch/>
        </p:blipFill>
        <p:spPr bwMode="auto">
          <a:xfrm>
            <a:off x="251520" y="917803"/>
            <a:ext cx="3263265" cy="242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istems\Desktop\ДО 5 кл\ФОТО\5А\матем\IMG_20210125_103947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5" t="25915" r="14123" b="16759"/>
          <a:stretch/>
        </p:blipFill>
        <p:spPr bwMode="auto">
          <a:xfrm>
            <a:off x="436429" y="3789040"/>
            <a:ext cx="3294380" cy="263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26255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sistems\Desktop\ДО 5 кл\ФОТО\5А\РЯ\IMG_20210119_13370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23137" r="14804" b="13108"/>
          <a:stretch/>
        </p:blipFill>
        <p:spPr bwMode="auto">
          <a:xfrm>
            <a:off x="450184" y="4221088"/>
            <a:ext cx="2943860" cy="240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2" descr="https://mir-znaniy.com/wp-content/uploads/2017/10/Marshrut-e%60kspeditsii-S.-I.-Dezhnyov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русского языка В 5А КЛАССЕ</a:t>
            </a:r>
            <a:endParaRPr lang="ru-RU" dirty="0"/>
          </a:p>
        </p:txBody>
      </p:sp>
      <p:pic>
        <p:nvPicPr>
          <p:cNvPr id="6" name="Рисунок 5" descr="C:\Users\sistems\Desktop\ДО 5 кл\ФОТО\5А\РЯ\IMG_20210119_13353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5450" r="17495" b="10797"/>
          <a:stretch/>
        </p:blipFill>
        <p:spPr bwMode="auto">
          <a:xfrm>
            <a:off x="453996" y="836712"/>
            <a:ext cx="3002280" cy="238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istems\Desktop\ДО 5 кл\ФОТО\5А\РЯ\IMG_20210119_13415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62487"/>
            <a:ext cx="2954655" cy="240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А\РЯ\IMG_20210119_134640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8" t="18508" b="9512"/>
          <a:stretch/>
        </p:blipFill>
        <p:spPr bwMode="auto">
          <a:xfrm>
            <a:off x="2339752" y="2636911"/>
            <a:ext cx="4628196" cy="242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А\РЯ\IMG_20210119_13370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23137" r="14804" b="13108"/>
          <a:stretch/>
        </p:blipFill>
        <p:spPr bwMode="auto">
          <a:xfrm>
            <a:off x="6014613" y="4221088"/>
            <a:ext cx="2943860" cy="240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английского языка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5Б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6" name="Рисунок 5" descr="C:\Users\sistems\Desktop\ДО 5 кл\ФОТО\5Б\Англ\IMG_20210125_13122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0124"/>
            <a:ext cx="3384376" cy="264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sistems\Desktop\ДО 5 кл\ФОТО\5Б\Англ\IMG_20210125_1321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7"/>
          <a:stretch/>
        </p:blipFill>
        <p:spPr bwMode="auto">
          <a:xfrm>
            <a:off x="1979712" y="3304496"/>
            <a:ext cx="5148572" cy="314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Б\Англ\IMG_20210125_13192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45638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583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654649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. 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</a:t>
            </a:r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истории В 5Б </a:t>
            </a:r>
            <a:r>
              <a:rPr lang="ru-RU" sz="28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КЛАССЕ</a:t>
            </a:r>
            <a:endParaRPr lang="ru-RU" dirty="0"/>
          </a:p>
        </p:txBody>
      </p:sp>
      <p:pic>
        <p:nvPicPr>
          <p:cNvPr id="8" name="Рисунок 7" descr="C:\Users\sistems\Desktop\ДО 5 кл\ФОТО\5Б\История\IMG_20210125_1333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26221" r="34228" b="27506"/>
          <a:stretch/>
        </p:blipFill>
        <p:spPr bwMode="auto">
          <a:xfrm>
            <a:off x="5220072" y="896661"/>
            <a:ext cx="3439160" cy="25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istems\Desktop\ДО 5 кл\ФОТО\5Б\История\IMG_20210125_133925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7491"/>
          <a:stretch/>
        </p:blipFill>
        <p:spPr bwMode="auto">
          <a:xfrm>
            <a:off x="391755" y="4221088"/>
            <a:ext cx="3261360" cy="246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Б\История\IMG_20210125_1352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1" t="23487" r="31094" b="50721"/>
          <a:stretch/>
        </p:blipFill>
        <p:spPr bwMode="auto">
          <a:xfrm>
            <a:off x="391755" y="886460"/>
            <a:ext cx="3124835" cy="254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sistems\Desktop\ДО 5 кл\ФОТО\5Б\История\IMG_20210125_134257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32" y="4209617"/>
            <a:ext cx="3302000" cy="24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Б\История\IMG_20210125_1337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0984"/>
          <a:stretch/>
        </p:blipFill>
        <p:spPr bwMode="auto">
          <a:xfrm>
            <a:off x="2595853" y="2852936"/>
            <a:ext cx="3932610" cy="206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Click="0" advTm="638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русского языка В 5Б КЛАССЕ</a:t>
            </a:r>
            <a:endParaRPr lang="ru-RU" dirty="0"/>
          </a:p>
        </p:txBody>
      </p:sp>
      <p:pic>
        <p:nvPicPr>
          <p:cNvPr id="6" name="Рисунок 5" descr="C:\Users\sistems\Desktop\ДО 5 кл\ФОТО\5Б\РЯ\IMG_20210119_12135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13670" r="14194" b="28936"/>
          <a:stretch/>
        </p:blipFill>
        <p:spPr bwMode="auto">
          <a:xfrm>
            <a:off x="251520" y="836712"/>
            <a:ext cx="3503295" cy="249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istems\Desktop\ДО 5 кл\ФОТО\5Б\РЯ\IMG_20210119_122735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2" y="3985888"/>
            <a:ext cx="3507105" cy="262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istems\Desktop\ДО 5 кл\ФОТО\5Б\РЯ\IMG_20210119_12081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94" y="875886"/>
            <a:ext cx="3261360" cy="263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Б\РЯ\IMG_20210119_12081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5888"/>
            <a:ext cx="3261360" cy="263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istems\Desktop\ДО 5 кл\ФОТО\5Б\РЯ\IMG_20210119_122732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5" b="9748"/>
          <a:stretch/>
        </p:blipFill>
        <p:spPr bwMode="auto">
          <a:xfrm>
            <a:off x="2357676" y="2780928"/>
            <a:ext cx="4086532" cy="231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7458410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sistems\Desktop\ДО 5 кл\ФОТО\5В\матем\IMG_20210119_14420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36668"/>
            <a:ext cx="3384550" cy="253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ДО 5 кл\ФОТО\5В\матем\IMG_20210119_14415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3206750" cy="239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математики В 5В КЛАССЕ</a:t>
            </a:r>
            <a:endParaRPr lang="ru-RU" dirty="0"/>
          </a:p>
        </p:txBody>
      </p:sp>
      <p:pic>
        <p:nvPicPr>
          <p:cNvPr id="7" name="Рисунок 6" descr="C:\Users\sistems\Desktop\ДО 5 кл\ФОТО\5В\матем\IMG_20210119_14375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" y="4221088"/>
            <a:ext cx="3206750" cy="239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istems\Desktop\ДО 5 кл\ФОТО\5В\матем\IMG_20210119_143921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335"/>
          <a:stretch/>
        </p:blipFill>
        <p:spPr bwMode="auto">
          <a:xfrm>
            <a:off x="2689950" y="2952404"/>
            <a:ext cx="374441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istems\Desktop\ДО 5 кл\ФОТО\5В\матем\IMG_20210119_144256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" y="835660"/>
            <a:ext cx="3466465" cy="259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5319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828" y="160338"/>
            <a:ext cx="880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УРОКЕ информатики В 5В КЛАССЕ</a:t>
            </a:r>
            <a:endParaRPr lang="ru-RU" dirty="0"/>
          </a:p>
        </p:txBody>
      </p:sp>
      <p:pic>
        <p:nvPicPr>
          <p:cNvPr id="5" name="Рисунок 4" descr="C:\Users\sistems\Desktop\ДО 5 кл\ФОТО\5В\ОИВТ\IMG_20210128_102729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2854" r="1587" b="1148"/>
          <a:stretch/>
        </p:blipFill>
        <p:spPr bwMode="auto">
          <a:xfrm>
            <a:off x="539552" y="790714"/>
            <a:ext cx="3456384" cy="268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istems\Desktop\ДО 5 кл\ФОТО\5В\ОИВТ\IMG_20210128_102218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30078" r="4808"/>
          <a:stretch/>
        </p:blipFill>
        <p:spPr bwMode="auto">
          <a:xfrm>
            <a:off x="4860032" y="790714"/>
            <a:ext cx="3643630" cy="266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istems\Desktop\ДО 5 кл\ФОТО\5В\ОИВТ\IMG_20210128_10123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42079" r="24279" b="21505"/>
          <a:stretch/>
        </p:blipFill>
        <p:spPr bwMode="auto">
          <a:xfrm>
            <a:off x="1187624" y="3717032"/>
            <a:ext cx="6502930" cy="279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0115682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922</TotalTime>
  <Words>104</Words>
  <Application>Microsoft Office PowerPoint</Application>
  <PresentationFormat>Экран (4:3)</PresentationFormat>
  <Paragraphs>20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Преемственность   в обучении 2020 – 2021  учебный год</vt:lpstr>
      <vt:lpstr>Презентация PowerPoint</vt:lpstr>
      <vt:lpstr>НА УРОКЕ математики В 5А КЛАССЕ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Сердце отдаю детям - 2019</dc:title>
  <dc:creator>Informatika</dc:creator>
  <cp:lastModifiedBy>sistems</cp:lastModifiedBy>
  <cp:revision>151</cp:revision>
  <dcterms:created xsi:type="dcterms:W3CDTF">2019-02-25T07:10:25Z</dcterms:created>
  <dcterms:modified xsi:type="dcterms:W3CDTF">2022-02-28T04:06:35Z</dcterms:modified>
</cp:coreProperties>
</file>