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sldIdLst>
    <p:sldId id="275" r:id="rId2"/>
    <p:sldId id="256" r:id="rId3"/>
    <p:sldId id="302" r:id="rId4"/>
    <p:sldId id="303" r:id="rId5"/>
    <p:sldId id="309" r:id="rId6"/>
    <p:sldId id="304" r:id="rId7"/>
    <p:sldId id="310" r:id="rId8"/>
    <p:sldId id="305" r:id="rId9"/>
    <p:sldId id="311" r:id="rId10"/>
    <p:sldId id="306" r:id="rId11"/>
    <p:sldId id="312" r:id="rId12"/>
    <p:sldId id="307" r:id="rId13"/>
    <p:sldId id="313" r:id="rId14"/>
    <p:sldId id="314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5-ж класс </c:v>
                </c:pt>
                <c:pt idx="1">
                  <c:v>5-з класс </c:v>
                </c:pt>
                <c:pt idx="2">
                  <c:v>5-и класс</c:v>
                </c:pt>
                <c:pt idx="3">
                  <c:v>5-к класс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</c:v>
                </c:pt>
                <c:pt idx="1">
                  <c:v>57</c:v>
                </c:pt>
                <c:pt idx="2">
                  <c:v>68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5-ж класс </c:v>
                </c:pt>
                <c:pt idx="1">
                  <c:v>5-з класс </c:v>
                </c:pt>
                <c:pt idx="2">
                  <c:v>5-и класс</c:v>
                </c:pt>
                <c:pt idx="3">
                  <c:v>5-к класс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9-ж класс </c:v>
                </c:pt>
                <c:pt idx="1">
                  <c:v>9-з класс </c:v>
                </c:pt>
                <c:pt idx="2">
                  <c:v>9-к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9-ж класс </c:v>
                </c:pt>
                <c:pt idx="1">
                  <c:v>9-з класс </c:v>
                </c:pt>
                <c:pt idx="2">
                  <c:v>9-к класс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10-ж класс </c:v>
                </c:pt>
                <c:pt idx="1">
                  <c:v>11-ж класс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56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10-ж класс </c:v>
                </c:pt>
                <c:pt idx="1">
                  <c:v>11-ж класс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10-ж класс </c:v>
                </c:pt>
                <c:pt idx="1">
                  <c:v>11-ж класс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10-ж класс </c:v>
                </c:pt>
                <c:pt idx="1">
                  <c:v>11-ж класс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5-ж класс </c:v>
                </c:pt>
                <c:pt idx="1">
                  <c:v>5-з класс </c:v>
                </c:pt>
                <c:pt idx="2">
                  <c:v>5-и класс</c:v>
                </c:pt>
                <c:pt idx="3">
                  <c:v>5-к класс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66</c:v>
                </c:pt>
                <c:pt idx="2">
                  <c:v>73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5-ж класс </c:v>
                </c:pt>
                <c:pt idx="1">
                  <c:v>5-з класс </c:v>
                </c:pt>
                <c:pt idx="2">
                  <c:v>5-и класс</c:v>
                </c:pt>
                <c:pt idx="3">
                  <c:v>5-к класс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6-ж класс </c:v>
                </c:pt>
                <c:pt idx="1">
                  <c:v>6-з класс </c:v>
                </c:pt>
                <c:pt idx="2">
                  <c:v>6-и класс</c:v>
                </c:pt>
                <c:pt idx="3">
                  <c:v>6-к класс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</c:v>
                </c:pt>
                <c:pt idx="1">
                  <c:v>74</c:v>
                </c:pt>
                <c:pt idx="2">
                  <c:v>78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6-ж класс </c:v>
                </c:pt>
                <c:pt idx="1">
                  <c:v>6-з класс </c:v>
                </c:pt>
                <c:pt idx="2">
                  <c:v>6-и класс</c:v>
                </c:pt>
                <c:pt idx="3">
                  <c:v>6-к класс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6-ж класс </c:v>
                </c:pt>
                <c:pt idx="1">
                  <c:v>6-з класс </c:v>
                </c:pt>
                <c:pt idx="2">
                  <c:v>6-и класс</c:v>
                </c:pt>
                <c:pt idx="3">
                  <c:v>6-к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</c:v>
                </c:pt>
                <c:pt idx="1">
                  <c:v>57</c:v>
                </c:pt>
                <c:pt idx="2">
                  <c:v>69</c:v>
                </c:pt>
                <c:pt idx="3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6-ж класс </c:v>
                </c:pt>
                <c:pt idx="1">
                  <c:v>6-з класс </c:v>
                </c:pt>
                <c:pt idx="2">
                  <c:v>6-и класс</c:v>
                </c:pt>
                <c:pt idx="3">
                  <c:v>6-к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7-ж класс </c:v>
                </c:pt>
                <c:pt idx="1">
                  <c:v>7-з класс </c:v>
                </c:pt>
                <c:pt idx="2">
                  <c:v>7-и класс</c:v>
                </c:pt>
                <c:pt idx="3">
                  <c:v>7-к класс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</c:v>
                </c:pt>
                <c:pt idx="1">
                  <c:v>57</c:v>
                </c:pt>
                <c:pt idx="2">
                  <c:v>42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7-ж класс </c:v>
                </c:pt>
                <c:pt idx="1">
                  <c:v>7-з класс </c:v>
                </c:pt>
                <c:pt idx="2">
                  <c:v>7-и класс</c:v>
                </c:pt>
                <c:pt idx="3">
                  <c:v>7-к класс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7-ж класс </c:v>
                </c:pt>
                <c:pt idx="1">
                  <c:v>7-з класс </c:v>
                </c:pt>
                <c:pt idx="2">
                  <c:v>7-и класс</c:v>
                </c:pt>
                <c:pt idx="3">
                  <c:v>7-к класс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</c:v>
                </c:pt>
                <c:pt idx="1">
                  <c:v>57</c:v>
                </c:pt>
                <c:pt idx="2">
                  <c:v>54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7-ж класс </c:v>
                </c:pt>
                <c:pt idx="1">
                  <c:v>7-з класс </c:v>
                </c:pt>
                <c:pt idx="2">
                  <c:v>7-и класс</c:v>
                </c:pt>
                <c:pt idx="3">
                  <c:v>7-к класс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8-ж класс </c:v>
                </c:pt>
                <c:pt idx="1">
                  <c:v>8-з класс </c:v>
                </c:pt>
                <c:pt idx="2">
                  <c:v>8-к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59</c:v>
                </c:pt>
                <c:pt idx="1">
                  <c:v>47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8-ж класс </c:v>
                </c:pt>
                <c:pt idx="1">
                  <c:v>8-з класс </c:v>
                </c:pt>
                <c:pt idx="2">
                  <c:v>8-к класс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8-ж класс </c:v>
                </c:pt>
                <c:pt idx="1">
                  <c:v>8-з класс </c:v>
                </c:pt>
                <c:pt idx="2">
                  <c:v>8-и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</c:v>
                </c:pt>
                <c:pt idx="1">
                  <c:v>45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8-ж класс </c:v>
                </c:pt>
                <c:pt idx="1">
                  <c:v>8-з класс </c:v>
                </c:pt>
                <c:pt idx="2">
                  <c:v>8-и класс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9-ж класс </c:v>
                </c:pt>
                <c:pt idx="1">
                  <c:v>9-з класс </c:v>
                </c:pt>
                <c:pt idx="2">
                  <c:v>9-к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</c:v>
                </c:pt>
                <c:pt idx="1">
                  <c:v>19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2-4619-B43D-0E48F2B33B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9-ж класс </c:v>
                </c:pt>
                <c:pt idx="1">
                  <c:v>9-з класс </c:v>
                </c:pt>
                <c:pt idx="2">
                  <c:v>9-к класс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2-4619-B43D-0E48F2B33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9707904"/>
        <c:axId val="160104832"/>
        <c:axId val="158869696"/>
      </c:bar3DChart>
      <c:catAx>
        <c:axId val="1597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104832"/>
        <c:crosses val="autoZero"/>
        <c:auto val="1"/>
        <c:lblAlgn val="ctr"/>
        <c:lblOffset val="100"/>
        <c:noMultiLvlLbl val="0"/>
      </c:catAx>
      <c:valAx>
        <c:axId val="16010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07904"/>
        <c:crosses val="autoZero"/>
        <c:crossBetween val="between"/>
      </c:valAx>
      <c:serAx>
        <c:axId val="158869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1048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59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4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44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63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9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71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56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6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32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6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6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456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88640"/>
            <a:ext cx="8672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Бишкек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шаарындагы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№42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орто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мектеби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y-KG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y-KG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y-KG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-11-класстарынын кыргыз тили жана адабияты сабактарынан окутуу кыргыз тилинде жүргүзүлгөн класстарынын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2021-2022-окуу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жылындагы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чейректин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жыйынтыгы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84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0915881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748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72007523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424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10-11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71781096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6754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10-11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23990095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5502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836712"/>
            <a:ext cx="59046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Чейрек</a:t>
            </a:r>
            <a:r>
              <a:rPr lang="ru-RU" sz="7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ийгиликтүү</a:t>
            </a:r>
            <a:r>
              <a:rPr lang="ru-RU" sz="7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аяктады</a:t>
            </a:r>
            <a:r>
              <a:rPr lang="ru-RU" sz="7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03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51652202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006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58841007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299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71934885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83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90257931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378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8185934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740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6885688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228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94953103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866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64398841"/>
              </p:ext>
            </p:extLst>
          </p:nvPr>
        </p:nvGraphicFramePr>
        <p:xfrm>
          <a:off x="323528" y="1423604"/>
          <a:ext cx="8640960" cy="4669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2398898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1691</TotalTime>
  <Words>290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La mente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Администратор</cp:lastModifiedBy>
  <cp:revision>162</cp:revision>
  <dcterms:created xsi:type="dcterms:W3CDTF">2018-11-08T15:39:40Z</dcterms:created>
  <dcterms:modified xsi:type="dcterms:W3CDTF">2022-02-28T04:39:06Z</dcterms:modified>
</cp:coreProperties>
</file>