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1" r:id="rId3"/>
    <p:sldId id="265" r:id="rId4"/>
    <p:sldId id="269" r:id="rId5"/>
    <p:sldId id="258" r:id="rId6"/>
    <p:sldId id="263" r:id="rId7"/>
    <p:sldId id="256" r:id="rId8"/>
    <p:sldId id="272" r:id="rId9"/>
    <p:sldId id="266" r:id="rId10"/>
    <p:sldId id="259" r:id="rId11"/>
    <p:sldId id="264" r:id="rId12"/>
    <p:sldId id="260" r:id="rId13"/>
    <p:sldId id="267" r:id="rId14"/>
    <p:sldId id="262" r:id="rId15"/>
    <p:sldId id="268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3E5B478F-CC96-4C52-95F3-E6CB28BF044C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B49F087B-BBD8-4F63-A817-B9DF0E156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249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478F-CC96-4C52-95F3-E6CB28BF044C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F087B-BBD8-4F63-A817-B9DF0E156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043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E5B478F-CC96-4C52-95F3-E6CB28BF044C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49F087B-BBD8-4F63-A817-B9DF0E156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580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E5B478F-CC96-4C52-95F3-E6CB28BF044C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49F087B-BBD8-4F63-A817-B9DF0E15698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591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E5B478F-CC96-4C52-95F3-E6CB28BF044C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49F087B-BBD8-4F63-A817-B9DF0E156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21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478F-CC96-4C52-95F3-E6CB28BF044C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F087B-BBD8-4F63-A817-B9DF0E156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208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478F-CC96-4C52-95F3-E6CB28BF044C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F087B-BBD8-4F63-A817-B9DF0E156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208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478F-CC96-4C52-95F3-E6CB28BF044C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F087B-BBD8-4F63-A817-B9DF0E156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52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E5B478F-CC96-4C52-95F3-E6CB28BF044C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49F087B-BBD8-4F63-A817-B9DF0E156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918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478F-CC96-4C52-95F3-E6CB28BF044C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F087B-BBD8-4F63-A817-B9DF0E156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927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E5B478F-CC96-4C52-95F3-E6CB28BF044C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49F087B-BBD8-4F63-A817-B9DF0E156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4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478F-CC96-4C52-95F3-E6CB28BF044C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F087B-BBD8-4F63-A817-B9DF0E156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238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478F-CC96-4C52-95F3-E6CB28BF044C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F087B-BBD8-4F63-A817-B9DF0E156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716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478F-CC96-4C52-95F3-E6CB28BF044C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F087B-BBD8-4F63-A817-B9DF0E156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530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478F-CC96-4C52-95F3-E6CB28BF044C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F087B-BBD8-4F63-A817-B9DF0E156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719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478F-CC96-4C52-95F3-E6CB28BF044C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F087B-BBD8-4F63-A817-B9DF0E156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105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478F-CC96-4C52-95F3-E6CB28BF044C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F087B-BBD8-4F63-A817-B9DF0E156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061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B478F-CC96-4C52-95F3-E6CB28BF044C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F087B-BBD8-4F63-A817-B9DF0E156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706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mar_Asanov_Kyirgyizstan_(super.k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45128.04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31477"/>
            <a:ext cx="609600" cy="6096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201F3F-3404-4096-AA87-E6E51E0F0E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641445"/>
            <a:ext cx="9448800" cy="1719618"/>
          </a:xfrm>
        </p:spPr>
        <p:txBody>
          <a:bodyPr>
            <a:normAutofit/>
          </a:bodyPr>
          <a:lstStyle/>
          <a:p>
            <a:r>
              <a:rPr lang="ky-KG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ky-KG" sz="6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31-август</a:t>
            </a:r>
            <a:endParaRPr lang="ru-RU" sz="66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94D41D4F-03AC-4F53-8BAE-E5BCCF9AEE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069329"/>
            <a:ext cx="9751325" cy="1426094"/>
          </a:xfrm>
        </p:spPr>
        <p:txBody>
          <a:bodyPr>
            <a:normAutofit/>
          </a:bodyPr>
          <a:lstStyle/>
          <a:p>
            <a:pPr algn="ctr"/>
            <a:r>
              <a:rPr lang="ky-KG" sz="6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ЭГЕМЕНДҮҮЛҮК   КҮНҮ</a:t>
            </a:r>
            <a:endParaRPr lang="ru-RU" sz="6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31AD26-0C28-47E0-8E9B-7ADCC7158F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82" t="17512" r="5439" b="24776"/>
          <a:stretch/>
        </p:blipFill>
        <p:spPr>
          <a:xfrm>
            <a:off x="9740479" y="537482"/>
            <a:ext cx="2035872" cy="142609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37E6547-5DC7-4D1D-937C-15FAEE008D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191" y="1555233"/>
            <a:ext cx="1873767" cy="18737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379BA7-D55F-47FE-9F5B-8740F19EE1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70" t="45556" r="3561" b="12821"/>
          <a:stretch/>
        </p:blipFill>
        <p:spPr>
          <a:xfrm>
            <a:off x="3446584" y="4142179"/>
            <a:ext cx="1716259" cy="17240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98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705">
        <p:circle/>
      </p:transition>
    </mc:Choice>
    <mc:Fallback xmlns="">
      <p:transition spd="slow" advTm="870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73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3BCA7E-B0EA-4844-8DE7-595A476448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62" t="22149" r="28335" b="32139"/>
          <a:stretch/>
        </p:blipFill>
        <p:spPr>
          <a:xfrm>
            <a:off x="160020" y="850048"/>
            <a:ext cx="7227853" cy="4749064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7C7750-2788-47FE-BC69-471F7DDDF1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90" t="13281" b="7662"/>
          <a:stretch/>
        </p:blipFill>
        <p:spPr>
          <a:xfrm flipH="1">
            <a:off x="4827553" y="1054468"/>
            <a:ext cx="7611949" cy="4749063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7581678"/>
      </p:ext>
    </p:extLst>
  </p:cSld>
  <p:clrMapOvr>
    <a:masterClrMapping/>
  </p:clrMapOvr>
  <p:transition spd="slow" advTm="1636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26476C-E41A-4C05-99C8-D53A25211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1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6">
        <p14:prism isContent="1"/>
      </p:transition>
    </mc:Choice>
    <mc:Fallback xmlns="">
      <p:transition spd="slow" advTm="35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607C59-AF45-45C3-B839-3C7660C606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75" r="18143" b="19696"/>
          <a:stretch/>
        </p:blipFill>
        <p:spPr>
          <a:xfrm>
            <a:off x="5450006" y="1460594"/>
            <a:ext cx="6741994" cy="382450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10DF72-E073-4751-A2F2-1E07A43104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993"/>
          <a:stretch/>
        </p:blipFill>
        <p:spPr>
          <a:xfrm>
            <a:off x="0" y="1572905"/>
            <a:ext cx="6717937" cy="3712190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13742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84">
        <p159:morph option="byObject"/>
      </p:transition>
    </mc:Choice>
    <mc:Fallback xmlns="">
      <p:transition spd="slow" advTm="1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DB2E77-406A-405F-A295-4F6929969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87843"/>
      </p:ext>
    </p:extLst>
  </p:cSld>
  <p:clrMapOvr>
    <a:masterClrMapping/>
  </p:clrMapOvr>
  <p:transition spd="slow" advTm="5127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A59388C-3B57-4A12-803B-8C5B7E126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59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278">
        <p15:prstTrans prst="peelOff"/>
      </p:transition>
    </mc:Choice>
    <mc:Fallback xmlns="">
      <p:transition spd="slow" advTm="32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3C864D-7977-40AE-9371-25629A0B6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2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59">
        <p14:flash/>
      </p:transition>
    </mc:Choice>
    <mc:Fallback xmlns="">
      <p:transition spd="slow" advTm="5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EC5F01-6179-4F75-AC3A-93B70445D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15B455-57D0-4A5D-89C8-62816B3EA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671" y="337076"/>
            <a:ext cx="10170941" cy="352099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CFBD7829-45AC-4298-9ED9-1197D8CA4F08}"/>
              </a:ext>
            </a:extLst>
          </p:cNvPr>
          <p:cNvSpPr/>
          <p:nvPr/>
        </p:nvSpPr>
        <p:spPr>
          <a:xfrm>
            <a:off x="9242475" y="5212079"/>
            <a:ext cx="3051126" cy="174439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y-KG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№42 ЖББОМ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85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03">
        <p:circle/>
      </p:transition>
    </mc:Choice>
    <mc:Fallback xmlns="">
      <p:transition spd="slow" advTm="110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A97E12-C399-46E6-AAB2-D30D888C6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9F1D1E-AB5F-47AF-BBE5-8F2C42871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3568" y="76141"/>
            <a:ext cx="6874220" cy="67818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481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162">
        <p:circle/>
      </p:transition>
    </mc:Choice>
    <mc:Fallback xmlns="">
      <p:transition spd="slow" advTm="516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9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9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9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2BEBA19-3255-45E3-91DE-04B5BCD15B7C}"/>
              </a:ext>
            </a:extLst>
          </p:cNvPr>
          <p:cNvSpPr txBox="1"/>
          <p:nvPr/>
        </p:nvSpPr>
        <p:spPr>
          <a:xfrm>
            <a:off x="1519310" y="378988"/>
            <a:ext cx="108321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y-KG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ky-KG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 РАЙОНУНУН №42 ОРТО МЕКТЕБИ         </a:t>
            </a:r>
          </a:p>
          <a:p>
            <a:pPr algn="ctr"/>
            <a:r>
              <a:rPr lang="ky-KG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БААРДЫГЫҢЫЗДАРДЫ 31-АВГУСТ ЭГЕМЕНДҮҮЛҮК КҮНҮҢҮЗДӨР МЕНЕН КУТТУКТАЙТ 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5BBAB7-66BB-4D92-B143-F1CA282875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359"/>
          <a:stretch/>
        </p:blipFill>
        <p:spPr>
          <a:xfrm>
            <a:off x="1518348" y="1807698"/>
            <a:ext cx="9155303" cy="50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9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149">
        <p14:prism/>
      </p:transition>
    </mc:Choice>
    <mc:Fallback xmlns="">
      <p:transition spd="slow" advTm="61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79142D3-B054-48E9-B546-B95ED1C39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9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7061">
        <p:cut/>
      </p:transition>
    </mc:Choice>
    <mc:Fallback xmlns="">
      <p:transition advTm="7061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B08CF8-EF35-4B03-9014-E87E87DA3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816" y="3581459"/>
            <a:ext cx="2470838" cy="31378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287DFE-CA47-4203-886E-9CAF059A6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21" y="0"/>
            <a:ext cx="2470838" cy="3429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2F9178-7FA7-44CC-9BDC-7DEB6BDF57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28" t="12666" r="11287"/>
          <a:stretch/>
        </p:blipFill>
        <p:spPr>
          <a:xfrm>
            <a:off x="9357360" y="61257"/>
            <a:ext cx="2432312" cy="31106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ED953A-6EA8-4015-9111-05D2570D5F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13" r="29232"/>
          <a:stretch/>
        </p:blipFill>
        <p:spPr>
          <a:xfrm>
            <a:off x="5109999" y="3496009"/>
            <a:ext cx="2495255" cy="32232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A8A8E1-A621-4A8A-AEB1-0B7A576022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87" t="4789" r="1982" b="15596"/>
          <a:stretch/>
        </p:blipFill>
        <p:spPr>
          <a:xfrm>
            <a:off x="3205738" y="78456"/>
            <a:ext cx="5878443" cy="33747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99ED6A-E6BE-499E-99C9-1628108EF1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744" t="20985" r="2527" b="8000"/>
          <a:stretch/>
        </p:blipFill>
        <p:spPr>
          <a:xfrm>
            <a:off x="9970855" y="3516849"/>
            <a:ext cx="2321619" cy="32281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53A7DC-78C0-49E0-8879-EC3E135F9D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99" y="3555769"/>
            <a:ext cx="2321619" cy="31891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BF71BDE-308E-4CD8-956C-A770CC0601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9635" y="3429000"/>
            <a:ext cx="2140746" cy="322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4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34">
        <p:split orient="vert"/>
      </p:transition>
    </mc:Choice>
    <mc:Fallback xmlns="">
      <p:transition spd="slow" advTm="323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2ECC87-48A4-4EC7-8902-2FC615C16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691" y="2201525"/>
            <a:ext cx="5250201" cy="43797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0DF8CD-3F07-4BF9-8FC8-08E3C13C0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08" y="2201525"/>
            <a:ext cx="5846892" cy="43797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CD7E4E-CD77-401B-9A28-671DC9821C1E}"/>
              </a:ext>
            </a:extLst>
          </p:cNvPr>
          <p:cNvSpPr txBox="1"/>
          <p:nvPr/>
        </p:nvSpPr>
        <p:spPr>
          <a:xfrm>
            <a:off x="4625759" y="385643"/>
            <a:ext cx="7106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y-K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Кыргыз мамлекетин чыңдоо жана аны көздүн карегиндей сактоо ар бир атуулдун ыйык милдети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11396"/>
      </p:ext>
    </p:extLst>
  </p:cSld>
  <p:clrMapOvr>
    <a:masterClrMapping/>
  </p:clrMapOvr>
  <p:transition spd="slow" advTm="3671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808B56-1F01-4040-B814-CD8A00921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5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678">
        <p:circle/>
      </p:transition>
    </mc:Choice>
    <mc:Fallback xmlns="">
      <p:transition spd="slow" advTm="567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F1FD27-D882-4DCB-964A-4333FA721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85" y="1042594"/>
            <a:ext cx="5472752" cy="567976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C15ECFE8-9396-472E-AD9A-7889665F6175}"/>
              </a:ext>
            </a:extLst>
          </p:cNvPr>
          <p:cNvSpPr/>
          <p:nvPr/>
        </p:nvSpPr>
        <p:spPr>
          <a:xfrm>
            <a:off x="4708479" y="5117911"/>
            <a:ext cx="1801503" cy="20173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3F6EA1-CA33-4AA8-A105-891FB2EBF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40" y="5190772"/>
            <a:ext cx="1804572" cy="187163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61F3803-F2E5-44FA-BB2E-74595412344E}"/>
              </a:ext>
            </a:extLst>
          </p:cNvPr>
          <p:cNvSpPr/>
          <p:nvPr/>
        </p:nvSpPr>
        <p:spPr>
          <a:xfrm>
            <a:off x="5786652" y="306206"/>
            <a:ext cx="600501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Мамлекеттик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желек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элибиздин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рухий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дөөлөттөрүн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тарыхый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басып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өткөн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жолун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эстетикалык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татымын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чагылдырган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символ. </a:t>
            </a:r>
          </a:p>
        </p:txBody>
      </p:sp>
    </p:spTree>
    <p:extLst>
      <p:ext uri="{BB962C8B-B14F-4D97-AF65-F5344CB8AC3E}">
        <p14:creationId xmlns:p14="http://schemas.microsoft.com/office/powerpoint/2010/main" val="294681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102">
        <p14:flythrough/>
      </p:transition>
    </mc:Choice>
    <mc:Fallback xmlns="">
      <p:transition spd="slow" advTm="51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F35ED3-CF4A-46E0-8923-57EE0269A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2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300">
        <p:circle/>
      </p:transition>
    </mc:Choice>
    <mc:Fallback xmlns="">
      <p:transition spd="slow" advTm="33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AF3C445-F104-4876-9B70-76A95AC32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83533"/>
      </p:ext>
    </p:extLst>
  </p:cSld>
  <p:clrMapOvr>
    <a:masterClrMapping/>
  </p:clrMapOvr>
  <p:transition spd="slow" advTm="3981">
    <p:randomBar dir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257</TotalTime>
  <Words>51</Words>
  <Application>Microsoft Office PowerPoint</Application>
  <PresentationFormat>Широкоэкранный</PresentationFormat>
  <Paragraphs>9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Century Gothic</vt:lpstr>
      <vt:lpstr>Times New Roman</vt:lpstr>
      <vt:lpstr>След самолета</vt:lpstr>
      <vt:lpstr>          31-август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31-август</dc:title>
  <dc:creator>User</dc:creator>
  <cp:lastModifiedBy>Администратор</cp:lastModifiedBy>
  <cp:revision>11</cp:revision>
  <dcterms:created xsi:type="dcterms:W3CDTF">2021-08-30T15:56:55Z</dcterms:created>
  <dcterms:modified xsi:type="dcterms:W3CDTF">2022-02-26T06:52:59Z</dcterms:modified>
</cp:coreProperties>
</file>