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876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00EE-9AF1-43BE-A9C3-09A6C7DFDDEA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0B029-2054-4B79-9201-E8E1803C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0B029-2054-4B79-9201-E8E1803C577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C884-D993-49A2-BC37-4F40C51565E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A4F5-D218-4EC2-9929-069F1C53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Творческие работы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учащихся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admin\Desktop\шикола номир сорак д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8358246" cy="4500570"/>
          </a:xfrm>
          <a:prstGeom prst="rect">
            <a:avLst/>
          </a:prstGeom>
          <a:noFill/>
        </p:spPr>
      </p:pic>
      <p:pic>
        <p:nvPicPr>
          <p:cNvPr id="5" name="~PP2231.WAV">
            <a:hlinkClick r:id="" action="ppaction://media"/>
          </p:cNvPr>
          <p:cNvPicPr>
            <a:picLocks noRot="1" noChangeAspect="1"/>
          </p:cNvPicPr>
          <p:nvPr>
            <a:wavAudioFile r:embed="rId1" name="~PP223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лан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857892"/>
            <a:ext cx="4043362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Цой</a:t>
            </a:r>
            <a:r>
              <a:rPr lang="ru-RU" dirty="0" smtClean="0"/>
              <a:t> </a:t>
            </a:r>
            <a:r>
              <a:rPr lang="ru-RU" dirty="0" err="1" smtClean="0"/>
              <a:t>Радион</a:t>
            </a:r>
            <a:endParaRPr lang="ru-RU" dirty="0"/>
          </a:p>
        </p:txBody>
      </p:sp>
      <p:pic>
        <p:nvPicPr>
          <p:cNvPr id="1026" name="Picture 2" descr="C:\Users\admin\Desktop\20190418_081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6085"/>
            <a:ext cx="8046156" cy="54832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аадат\кол тоо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56256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6286520"/>
            <a:ext cx="3643338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Нурмухаммат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к. </a:t>
            </a:r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Эльнура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6 ж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5947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428860" y="5934670"/>
            <a:ext cx="271464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6357958"/>
            <a:ext cx="192212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Валиева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Нургул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5 Г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28860" y="6357958"/>
            <a:ext cx="192212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Валиева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Нургул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5 Г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8582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6392124"/>
            <a:ext cx="43577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Сенченко   Алена 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5728"/>
            <a:ext cx="82296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6000768"/>
            <a:ext cx="47326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Айтмырзаева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Асема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97" y="357166"/>
            <a:ext cx="8450607" cy="6140794"/>
          </a:xfr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214290"/>
            <a:ext cx="8858280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488" y="6072206"/>
            <a:ext cx="25303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Нурбекова </a:t>
            </a:r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Алия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7-В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Pictures\устройство компьютер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57689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934670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Мухлисова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Сона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Pictures\ИНФОРМАТ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28"/>
            <a:ext cx="8715404" cy="57864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5929330"/>
            <a:ext cx="48577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Джолдошев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Бектур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5-Г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аст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052" y="446085"/>
            <a:ext cx="8421440" cy="591187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</Words>
  <Application>Microsoft Office PowerPoint</Application>
  <PresentationFormat>Экран (4:3)</PresentationFormat>
  <Paragraphs>12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Цой Радион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2019-04-13T11:42:13Z</dcterms:created>
  <dcterms:modified xsi:type="dcterms:W3CDTF">2019-04-26T09:32:25Z</dcterms:modified>
</cp:coreProperties>
</file>