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8" r:id="rId4"/>
    <p:sldId id="267" r:id="rId5"/>
    <p:sldId id="260" r:id="rId6"/>
    <p:sldId id="269" r:id="rId7"/>
    <p:sldId id="261" r:id="rId8"/>
    <p:sldId id="270" r:id="rId9"/>
    <p:sldId id="262" r:id="rId10"/>
    <p:sldId id="271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562DAEF-F324-4CBE-9F34-43FF3B6212C9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advClick="0" advTm="0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58200" cy="26941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 отдаю детям – 2021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280920" cy="52273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42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Бухова Т. И\2020-2021    5\МС\Конкурсы учителей\СОД - 21\Школьный\ФОТО СОД\Саттарова Г.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2085586" cy="268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Бухова Т. И\2020-2021    5\МС\Конкурсы учителей\СОД - 21\Школьный\ФОТО СОД\Жантаева ЖШ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05064"/>
            <a:ext cx="1964224" cy="267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Бухова Т. И\2020-2021    5\МС\Конкурсы учителей\СОД - 21\Школьный\ФОТО СОД\Ызак к М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4005064"/>
            <a:ext cx="201622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Бухова Т. И\2020-2021    5\МС\Конкурсы учителей\СОД - 21\Школьный\ФОТО СОД\Рыспаева А.Т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05064"/>
            <a:ext cx="1944216" cy="262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399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mycdn.me/image?id=902924188002&amp;t=3&amp;plc=API&amp;viewToken=-UHuC8wSGwOLc4XUFTaObg&amp;tkn=*5xQHecATeRwN6FeN-_OZcSzoJ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48680"/>
            <a:ext cx="417646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i.mycdn.me/image?id=902924188770&amp;t=3&amp;plc=API&amp;viewToken=NV4suX2TwjfyDUSK60E29w&amp;tkn=*Kdw5yVf5Qp_hcDvsETXO7khz1U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53650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на тему 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Нооруз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майрамы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Учитель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Жантаева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Ж.Ш.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i.mycdn.me/image?id=902924182882&amp;t=3&amp;plc=API&amp;viewToken=SFVQDfwZ7bninJ4rcLzpkg&amp;tkn=*EdJMk0KZdUPbZ0D-MAhAscWf8X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7646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i.mycdn.me/image?id=902924183650&amp;t=3&amp;plc=API&amp;viewToken=BvSUJVUgtC34YSw5ZXOFdA&amp;tkn=*J4aIP2rcHV1v0qFufOf4oR_ew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392488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59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mage?id=902924181858&amp;t=3&amp;plc=API&amp;viewToken=AchLnGmx64Yn4akF23zvyg&amp;tkn=*8MezxsS1DTvwDid94SvxSHSTW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241926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i.mycdn.me/image?id=902924182370&amp;t=3&amp;plc=API&amp;viewToken=9rcd4XDPWldetEdQoJS0tg&amp;tkn=*7eGmvebVCdllOkHxA8DhSiqxu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320480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38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620690"/>
          <a:ext cx="9144003" cy="6237311"/>
        </p:xfrm>
        <a:graphic>
          <a:graphicData uri="http://schemas.openxmlformats.org/drawingml/2006/table">
            <a:tbl>
              <a:tblPr/>
              <a:tblGrid>
                <a:gridCol w="333267"/>
                <a:gridCol w="1559211"/>
                <a:gridCol w="726046"/>
                <a:gridCol w="919459"/>
                <a:gridCol w="499900"/>
                <a:gridCol w="1261653"/>
                <a:gridCol w="1261653"/>
                <a:gridCol w="2582814"/>
              </a:tblGrid>
              <a:tr h="246548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Утверждаю</a:t>
                      </a: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09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"___24____"_____02_______2021г.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09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 СОШ 42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09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_______________Джантаева Г. М.  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09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466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График проведения школьного конкурса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5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"Сердце отдаю детям-2021"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00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 учителя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Форма проведения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Класс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Предмет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Язык обучения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Тема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4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Минура Ызак к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13.03.21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видеоурок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физика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кыргызский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Буулануу. Кайноо.            Температурасынын басымга көз карандылыгы.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Саттарова Г.А.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13.03.21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видеоурок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кыргызский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Арифметикалык квадраттык тамыр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Рыспаева А. Т.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13.03.21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видеоурок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русский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Топонимика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Жантаева Ж.Ш.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13.03.21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видеоурок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кыргыз тили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кыргызский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Нооруз майрамы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47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28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 директора НМР:                                Бухова Т. И.</a:t>
                      </a: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5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54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i.mycdn.me/image?id=902924182114&amp;t=3&amp;plc=API&amp;viewToken=XzD7x3jbXf38XFWxdMVR9A&amp;tkn=*1oDmPUUNBRtVgXIblm9pzgEID4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612883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s://i.mycdn.me/image?id=902924181602&amp;t=3&amp;plc=API&amp;viewToken=v-KWks3GqEYrs-Ry6LiW1Q&amp;tkn=*_NLZVopWD5vwZuDnZ3k1nKcTD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680"/>
            <a:ext cx="2808312" cy="608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i.mycdn.me/image?id=902924181346&amp;t=3&amp;plc=API&amp;viewToken=eqk75J678zbm81QRc-j-1Q&amp;tkn=*a-QuNJIxtAiSCpYmlENSB9FjpQ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48680"/>
            <a:ext cx="2808312" cy="608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.mycdn.me/image?id=902924182626&amp;t=3&amp;plc=API&amp;viewToken=yqe5MzufhquhXRfle1DadA&amp;tkn=*2j-_9s-VrDzaYGge6uAqP8Ctg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791695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.mycdn.me/image?id=902924180834&amp;t=3&amp;plc=API&amp;viewToken=ye_Vx_v0ROW_kGGxLBwtVg&amp;tkn=*wbGzslfVsH6TrJVvUpUepRQqh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688443" cy="596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s://i.mycdn.me/image?id=902924183138&amp;t=3&amp;plc=API&amp;viewToken=DMyBP7nAcmg8jMQGN1CUrg&amp;tkn=*oeeb9oshCPA6j2rJW4vgnEuGY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0688"/>
            <a:ext cx="2754912" cy="596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298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Видеоурок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тему «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Арифметикалык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квадраттык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тамыр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                                            Учитель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Саттарова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Г.А.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s://i.mycdn.me/image?id=902924193378&amp;t=3&amp;plc=API&amp;viewToken=u39ruWx_2HhKSGHcKgTs1Q&amp;tkn=*AJR1ehpkmiWo4Wzg3U0tRmeXX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3722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s://i.mycdn.me/image?id=902924193890&amp;t=3&amp;plc=API&amp;viewToken=7g5E88GHNhRELVj_GFN8Jg&amp;tkn=*7jIftZ0p2cpqUoy13hCgk2bjf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39248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149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mycdn.me/image?id=902924190818&amp;t=3&amp;plc=API&amp;viewToken=2DAYxleF19GxlAEESgrAmw&amp;tkn=*4zXZ9rZZHIWtyvIiPUT5E-Nur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53650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s://i.mycdn.me/image?id=903089887330&amp;t=3&amp;plc=API&amp;viewToken=zbxLtGuma8hDB9ECO68GKA&amp;tkn=*teigfafygnH5j6eqwAXeZW_LC2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17646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898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Видеоурок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тему «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Буулануу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Кайноо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Кайноо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температурасынын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басымга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көз карандылыгы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Температурасынын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басымга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көз карандылыгы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Учитель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Ызак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 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s://i.mycdn.me/image?id=902924187490&amp;t=3&amp;plc=API&amp;viewToken=bWQY7Ss0mP3G5QnNgAgSzQ&amp;tkn=*_wsaHxS8PlaW7UXzwzFcygGSr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9248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Informatika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248472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6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mycdn.me/image?id=902924186210&amp;t=3&amp;plc=API&amp;viewToken=KDgWaB1goYrVj1AX_WFH3A&amp;tkn=*Zb6eQqLDX7nw6jAM0hqx9v-rA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48680"/>
            <a:ext cx="4248472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s://i.mycdn.me/image?id=902924184418&amp;t=3&amp;plc=API&amp;viewToken=VBG3t-656NgcyhMexhx-NA&amp;tkn=*HMk7LZs6oeAzK-RQr6H67Gr-n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40447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на тему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«Топонимика». Учитель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Рыспаева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А.Т.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i.mycdn.me/image?id=902924189282&amp;t=3&amp;plc=API&amp;viewToken=g0Cx856HZzHLQ8j7qTECtg&amp;tkn=*J7r6D8WhtiLhrIuHRx5yq7VA9MY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51520" y="1268760"/>
            <a:ext cx="4392488" cy="521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s://i.mycdn.me/image?id=902924189026&amp;t=3&amp;plc=API&amp;viewToken=HgMtRmz9lO4VZTYqxvhunQ&amp;tkn=*6N0HuvmKFjxc_sB5ih_3UKEYd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24847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631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439</TotalTime>
  <Words>152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       Сердце отдаю детям – 2021 «Видеоурок»</vt:lpstr>
      <vt:lpstr>Слайд 2</vt:lpstr>
      <vt:lpstr>Слайд 3</vt:lpstr>
      <vt:lpstr>Слайд 4</vt:lpstr>
      <vt:lpstr>Видеоурок на тему «Арифметикалык квадраттык тамыр»                                             Учитель Саттарова Г.А.</vt:lpstr>
      <vt:lpstr>Слайд 6</vt:lpstr>
      <vt:lpstr>Видеоурок на тему «Буулануу. Кайноо. Кайноо            температурасынын басымга көз карандылыгы         Температурасынын басымга көз карандылыгы». Учитель Ызак к М.</vt:lpstr>
      <vt:lpstr>Слайд 8</vt:lpstr>
      <vt:lpstr>Урок на тему  «Топонимика». Учитель Рыспаева А.Т.</vt:lpstr>
      <vt:lpstr>Слайд 10</vt:lpstr>
      <vt:lpstr>Урок на тему «Нооруз майрамы» Учитель Жантаева Ж.Ш.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отдаю детям - 2019</dc:title>
  <dc:creator>Informatika</dc:creator>
  <cp:lastModifiedBy>Informatika</cp:lastModifiedBy>
  <cp:revision>64</cp:revision>
  <dcterms:created xsi:type="dcterms:W3CDTF">2019-02-25T07:10:25Z</dcterms:created>
  <dcterms:modified xsi:type="dcterms:W3CDTF">2021-04-02T07:52:51Z</dcterms:modified>
</cp:coreProperties>
</file>