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advClick="0" advTm="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582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 отдаю детям - 2019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280920" cy="7113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Informatika\Desktop\ФОТО\Фото СОД 18-19\IMG_20181215_102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8847">
            <a:off x="308281" y="4235875"/>
            <a:ext cx="1792766" cy="116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Informatika\Desktop\ФОТО\Фото СОД 18-19\IMG_20181215_114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964">
            <a:off x="3614998" y="4214413"/>
            <a:ext cx="1668727" cy="112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Informatika\Desktop\ФОТО\Фото СОД 18-19\IMG_20181215_09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4996">
            <a:off x="1884660" y="4169333"/>
            <a:ext cx="1817850" cy="11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Informatika\Desktop\ФОТО\Фото СОД 18-19\IMG_20190119_091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2265">
            <a:off x="5203841" y="4155278"/>
            <a:ext cx="1765669" cy="117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D:\Бухова Т. И\2018-2019\МС\СОД-2019\Учитель года\Фото СОД 18-19\Рыспаева А.Т\20190226_180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0294">
            <a:off x="6853411" y="4151644"/>
            <a:ext cx="1881518" cy="11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39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620688"/>
          <a:ext cx="8784976" cy="6048672"/>
        </p:xfrm>
        <a:graphic>
          <a:graphicData uri="http://schemas.openxmlformats.org/drawingml/2006/table">
            <a:tbl>
              <a:tblPr/>
              <a:tblGrid>
                <a:gridCol w="323444"/>
                <a:gridCol w="1513256"/>
                <a:gridCol w="704647"/>
                <a:gridCol w="892360"/>
                <a:gridCol w="485166"/>
                <a:gridCol w="554476"/>
                <a:gridCol w="684431"/>
                <a:gridCol w="924126"/>
                <a:gridCol w="1975320"/>
                <a:gridCol w="727750"/>
              </a:tblGrid>
              <a:tr h="225323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Утверждаю</a:t>
                      </a: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84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"___21____"______12______2018 г.</a:t>
                      </a: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84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СОШ 42</a:t>
                      </a: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84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_______________Г. М. Джантаева </a:t>
                      </a: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540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740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График проведения школьного этапа конкурса</a:t>
                      </a: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23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"Сердце отдаю детям-2018"</a:t>
                      </a: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23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 учителя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Форма проведения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Класс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Время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Кабинет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Предмет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Тема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Язык обучения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Бибикова Ю. В. 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19.01.19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2А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9.00. -   9.45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Сложение и вычитание в пределах 100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русск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Ниязалиева Э. Ш.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19.01.19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6Е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10.00 - 10.45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Кыргыз адабият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Тайлак баатыр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Жумабекова М. Ж.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19.01.19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сабак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9Е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11.00 -          11.45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Геометрия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Арифметикалык жана геометриялык прогрессиялар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кырг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Шаршакунова Д. А.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19.01.19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5Б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12.00 - 12.45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 язык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 opposites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русск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Рыспаева А. Т.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19.01.19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6Г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12.00 - 12.46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9А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Великий шелковый путь и Кыргызстан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русск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09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6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 директора НМР:                               Т. И. Бухова</a:t>
                      </a: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23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07" marR="5607" marT="5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54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298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на тему «Геометрическая прогрессия»                                             Учитель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Жумабекова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 Ж.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C:\Users\Informatika\Desktop\ФОТО\Фото СОД 18-19\IMG_20181215_094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180"/>
            <a:ext cx="4144460" cy="233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C:\Users\Informatika\Desktop\ФОТО\Фото СОД 18-19\IMG_20181215_095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76464" cy="234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Users\Informatika\Desktop\ФОТО\Фото СОД 18-19\IMG_20181215_094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120458" cy="2317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Бухова Т. И\2018-2019\МС\СОД-2019\Учитель года\Фото СОД 18-19\Жумабекова М. Ж\IMG_20181215_094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203692" cy="236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149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на тему «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Тайлак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баатыр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Учитель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Ниязалиева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Э. Ш.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Бухова Т. И\2018-2019\МС\СОД-2019\Учитель года\Фото СОД 18-19\Ниязалиева Э.Ш\IMG_20181215_11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5121">
            <a:off x="472497" y="1628482"/>
            <a:ext cx="3816424" cy="214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Бухова Т. И\2018-2019\МС\СОД-2019\Учитель года\Фото СОД 18-19\Ниязалиева Э.Ш\IMG_20181215_11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117">
            <a:off x="4459792" y="1609042"/>
            <a:ext cx="4232581" cy="2380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Бухова Т. И\2018-2019\МС\СОД-2019\Учитель года\Фото СОД 18-19\Ниязалиева Э.Ш\IMG_20181215_114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4536">
            <a:off x="4466065" y="4142285"/>
            <a:ext cx="4186313" cy="23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Бухова Т. И\2018-2019\МС\СОД-2019\Учитель года\Фото СОД 18-19\Ниязалиева Э.Ш\IMG_20181215_114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5963">
            <a:off x="414759" y="3816678"/>
            <a:ext cx="3986064" cy="224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40960" cy="1066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на тему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«Сложение и вычитание в пределах 100»                       Учитель Бибикова Ю. В.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Бухова Т. И\2018-2019\МС\СОД-2019\Учитель года\Фото СОД 18-19\Бибикова Ю.В\IMG_20190119_091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311">
            <a:off x="4732122" y="4319556"/>
            <a:ext cx="3650742" cy="201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Бухова Т. И\2018-2019\МС\СОД-2019\Учитель года\Фото СОД 18-19\Бибикова Ю.В\IMG_20190119_091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600400" cy="202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Бухова Т. И\2018-2019\МС\СОД-2019\Учитель года\Фото СОД 18-19\Бибикова Ю.В\IMG_20190119_091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9695">
            <a:off x="840095" y="4312262"/>
            <a:ext cx="3600400" cy="198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D:\Бухова Т. И\2018-2019\МС\СОД-2019\Учитель года\Фото СОД 18-19\Бибикова Ю.В\IMG_20190119_091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3600400" cy="204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3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на тему «Шелковый путь и Кыргызстан»                       Учитель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Рыспаева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 Т.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6" name="Picture 6" descr="D:\Бухова Т. И\2018-2019\МС\СОД-2019\Учитель года\Фото СОД 18-19\Рыспаева А.Т\20190226_18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3057">
            <a:off x="370298" y="3696537"/>
            <a:ext cx="4125258" cy="262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D:\Бухова Т. И\2018-2019\МС\СОД-2019\Учитель года\Фото СОД 18-19\Рыспаева А.Т\20190226_18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3774">
            <a:off x="628595" y="1523828"/>
            <a:ext cx="3675356" cy="247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 descr="D:\Бухова Т. И\2018-2019\МС\СОД-2019\Учитель года\Фото СОД 18-19\Рыспаева А.Т\20190226_175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0877">
            <a:off x="4342349" y="1468215"/>
            <a:ext cx="4206251" cy="235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1" name="Picture 11" descr="D:\Бухова Т. И\2018-2019\МС\СОД-2019\Учитель года\Фото СОД 18-19\Рыспаева А.Т\20190226_18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6347">
            <a:off x="4353916" y="3669551"/>
            <a:ext cx="4339011" cy="271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59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на тему «Антонимы» Учитель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Шаршакунова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Д. Д.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 descr="D:\Бухова Т. И\2018-2019\МС\СОД-2019\Учитель года\Фото СОД 18-19\Шаршакунова Д.А\IMG_20181215_105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419212" cy="192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D:\Бухова Т. И\2018-2019\МС\СОД-2019\Учитель года\Фото СОД 18-19\Шаршакунова Д.А\IMG_20181215_102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3344981" cy="188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D:\Бухова Т. И\2018-2019\МС\СОД-2019\Учитель года\Фото СОД 18-19\Шаршакунова Д.А\IMG_20181215_103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3312368" cy="1829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D:\Бухова Т. И\2018-2019\МС\СОД-2019\Учитель года\Фото СОД 18-19\Шаршакунова Д.А\IMG_20181215_102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3240360" cy="182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7" name="Picture 9" descr="D:\Бухова Т. И\2018-2019\МС\СОД-2019\Учитель года\Фото СОД 18-19\Шаршакунова Д.А\IMG_20181215_102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40968"/>
            <a:ext cx="3447029" cy="1938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8" name="Picture 10" descr="D:\Бухова Т. И\2018-2019\МС\СОД-2019\Учитель года\Фото СОД 18-19\Шаршакунова Д.А\IMG_20181215_105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725144"/>
            <a:ext cx="32403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38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Ниязалиева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Э.Ш. на районном конкурсе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«Сердце отдаю детям» - 2019</a:t>
            </a:r>
            <a:endParaRPr lang="ru-RU" sz="2400" dirty="0"/>
          </a:p>
        </p:txBody>
      </p:sp>
      <p:pic>
        <p:nvPicPr>
          <p:cNvPr id="1026" name="Picture 2" descr="D:\Бухова Т. И\2018-2019    3\МС\СОД-2019\Учитель года\Фото СОД-19 Район\Урок\ebbbb94e-db25-48aa-bbd4-f31c49e3d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384376" cy="253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Бухова Т. И\2018-2019    3\МС\СОД-2019\Учитель года\Фото СОД-19 Район\Урок\3f04f559-735e-45c3-8635-e67edffc6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95142"/>
            <a:ext cx="3312368" cy="248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Бухова Т. И\2018-2019    3\МС\СОД-2019\Учитель года\Фото СОД-19 Район\Урок\6343f62c-6255-4847-9882-76882ff29b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3240361" cy="242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место в районном конкурсе «Сердце отдаю детям»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номинации «Лучший учитель»</a:t>
            </a:r>
            <a:endParaRPr lang="ru-RU" sz="2400" dirty="0"/>
          </a:p>
        </p:txBody>
      </p:sp>
      <p:pic>
        <p:nvPicPr>
          <p:cNvPr id="2050" name="Picture 2" descr="D:\Бухова Т. И\2018-2019    3\МС\СОД-2019\Учитель года\Фото СОД-19 Район\Урок\e8b288ea-d93a-4a59-8bc6-8949f95dc6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21315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303</TotalTime>
  <Words>232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Сердце отдаю детям - 2019</vt:lpstr>
      <vt:lpstr>Слайд 2</vt:lpstr>
      <vt:lpstr>Урок на тему «Геометрическая прогрессия»                                             Учитель Жумабекова М. Ж.</vt:lpstr>
      <vt:lpstr>Урок на тему «Тайлак баатыр». Учитель Ниязалиева Э. Ш.</vt:lpstr>
      <vt:lpstr>Урок на тему  «Сложение и вычитание в пределах 100»                       Учитель Бибикова Ю. В.</vt:lpstr>
      <vt:lpstr>Урок на тему «Шелковый путь и Кыргызстан»                       Учитель Рыспаева А. Т. </vt:lpstr>
      <vt:lpstr>Урок на тему «Антонимы» Учитель Шаршакунова Д. Д.</vt:lpstr>
      <vt:lpstr>Ниязалиева Э.Ш. на районном конкурсе  «Сердце отдаю детям» - 2019</vt:lpstr>
      <vt:lpstr>IV место в районном конкурсе «Сердце отдаю детям»  в номинации «Лучший учитель»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отдаю детям - 2019</dc:title>
  <dc:creator>Informatika</dc:creator>
  <cp:lastModifiedBy>Informatika</cp:lastModifiedBy>
  <cp:revision>44</cp:revision>
  <dcterms:created xsi:type="dcterms:W3CDTF">2019-02-25T07:10:25Z</dcterms:created>
  <dcterms:modified xsi:type="dcterms:W3CDTF">2019-06-25T10:12:32Z</dcterms:modified>
</cp:coreProperties>
</file>