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405B-B15A-4053-A588-81C2E121E6A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E1C8-53A0-4891-840B-A4D24F4D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405B-B15A-4053-A588-81C2E121E6A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E1C8-53A0-4891-840B-A4D24F4D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405B-B15A-4053-A588-81C2E121E6A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E1C8-53A0-4891-840B-A4D24F4D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405B-B15A-4053-A588-81C2E121E6A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E1C8-53A0-4891-840B-A4D24F4D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405B-B15A-4053-A588-81C2E121E6A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E1C8-53A0-4891-840B-A4D24F4D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405B-B15A-4053-A588-81C2E121E6A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E1C8-53A0-4891-840B-A4D24F4D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405B-B15A-4053-A588-81C2E121E6A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E1C8-53A0-4891-840B-A4D24F4D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405B-B15A-4053-A588-81C2E121E6A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E1C8-53A0-4891-840B-A4D24F4D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405B-B15A-4053-A588-81C2E121E6A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E1C8-53A0-4891-840B-A4D24F4D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405B-B15A-4053-A588-81C2E121E6A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E1C8-53A0-4891-840B-A4D24F4D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405B-B15A-4053-A588-81C2E121E6A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D1E1C8-53A0-4891-840B-A4D24F4D4B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01405B-B15A-4053-A588-81C2E121E6A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D1E1C8-53A0-4891-840B-A4D24F4D4B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350046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dirty="0" smtClean="0"/>
              <a:t>          </a:t>
            </a:r>
            <a:r>
              <a:rPr lang="ru-RU" sz="11500" dirty="0" err="1" smtClean="0"/>
              <a:t>Мараджапова</a:t>
            </a:r>
            <a:r>
              <a:rPr lang="ru-RU" sz="11500" dirty="0" smtClean="0"/>
              <a:t> </a:t>
            </a:r>
            <a:r>
              <a:rPr lang="ru-RU" sz="11500" dirty="0" smtClean="0"/>
              <a:t> 			</a:t>
            </a:r>
            <a:r>
              <a:rPr lang="ru-RU" sz="11500" dirty="0" err="1" smtClean="0"/>
              <a:t>Саадат</a:t>
            </a:r>
            <a:r>
              <a:rPr lang="ru-RU" sz="11500" dirty="0" smtClean="0"/>
              <a:t>            </a:t>
            </a:r>
            <a:r>
              <a:rPr lang="ru-RU" sz="11500" dirty="0" err="1" smtClean="0"/>
              <a:t>Рахманбердиевна</a:t>
            </a:r>
            <a:endParaRPr lang="ru-RU" sz="11500" dirty="0" smtClean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286512" y="4143380"/>
          <a:ext cx="1731963" cy="490537"/>
        </p:xfrm>
        <a:graphic>
          <a:graphicData uri="http://schemas.openxmlformats.org/presentationml/2006/ole">
            <p:oleObj spid="_x0000_s1026" name="Объект упаковщика для оболочки" showAsIcon="1" r:id="rId3" imgW="1731600" imgH="491040" progId="Package">
              <p:embed/>
            </p:oleObj>
          </a:graphicData>
        </a:graphic>
      </p:graphicFrame>
    </p:spTree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5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8684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142852"/>
            <a:ext cx="871540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41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42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Саадат\IMG-20190420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аадат\IMG-20190420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37229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Саадат\IMG-20190420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43998" cy="61436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Саадат\IMG-20190420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Саадат\IMG-20190420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52" y="214290"/>
            <a:ext cx="8498658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Саадат\IMG-20190420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65924"/>
            <a:ext cx="8286808" cy="586347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</TotalTime>
  <Words>2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Поток</vt:lpstr>
      <vt:lpstr>Объект упаковщика для оболочки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2019-04-24T16:13:16Z</dcterms:created>
  <dcterms:modified xsi:type="dcterms:W3CDTF">2019-04-25T12:04:03Z</dcterms:modified>
</cp:coreProperties>
</file>