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71" r:id="rId4"/>
    <p:sldId id="272" r:id="rId5"/>
    <p:sldId id="268" r:id="rId6"/>
    <p:sldId id="257" r:id="rId7"/>
    <p:sldId id="258" r:id="rId8"/>
    <p:sldId id="266" r:id="rId9"/>
    <p:sldId id="261" r:id="rId10"/>
    <p:sldId id="264" r:id="rId11"/>
    <p:sldId id="259" r:id="rId12"/>
    <p:sldId id="260" r:id="rId13"/>
    <p:sldId id="262" r:id="rId14"/>
    <p:sldId id="267" r:id="rId15"/>
    <p:sldId id="263" r:id="rId16"/>
    <p:sldId id="270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8129-CB7C-4B0F-A1A0-EEA7AB89ED20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7A46012-5301-456D-9E4E-BF9262DE3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2019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8129-CB7C-4B0F-A1A0-EEA7AB89ED20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7A46012-5301-456D-9E4E-BF9262DE3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577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8129-CB7C-4B0F-A1A0-EEA7AB89ED20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7A46012-5301-456D-9E4E-BF9262DE38B9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97600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8129-CB7C-4B0F-A1A0-EEA7AB89ED20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7A46012-5301-456D-9E4E-BF9262DE3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885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8129-CB7C-4B0F-A1A0-EEA7AB89ED20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7A46012-5301-456D-9E4E-BF9262DE38B9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89570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8129-CB7C-4B0F-A1A0-EEA7AB89ED20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7A46012-5301-456D-9E4E-BF9262DE3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776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8129-CB7C-4B0F-A1A0-EEA7AB89ED20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46012-5301-456D-9E4E-BF9262DE3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79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8129-CB7C-4B0F-A1A0-EEA7AB89ED20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46012-5301-456D-9E4E-BF9262DE3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77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8129-CB7C-4B0F-A1A0-EEA7AB89ED20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46012-5301-456D-9E4E-BF9262DE3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942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8129-CB7C-4B0F-A1A0-EEA7AB89ED20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7A46012-5301-456D-9E4E-BF9262DE3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112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8129-CB7C-4B0F-A1A0-EEA7AB89ED20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7A46012-5301-456D-9E4E-BF9262DE3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496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8129-CB7C-4B0F-A1A0-EEA7AB89ED20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7A46012-5301-456D-9E4E-BF9262DE3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179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8129-CB7C-4B0F-A1A0-EEA7AB89ED20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46012-5301-456D-9E4E-BF9262DE3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503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8129-CB7C-4B0F-A1A0-EEA7AB89ED20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46012-5301-456D-9E4E-BF9262DE3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52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8129-CB7C-4B0F-A1A0-EEA7AB89ED20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46012-5301-456D-9E4E-BF9262DE3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812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8129-CB7C-4B0F-A1A0-EEA7AB89ED20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7A46012-5301-456D-9E4E-BF9262DE3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407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08129-CB7C-4B0F-A1A0-EEA7AB89ED20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7A46012-5301-456D-9E4E-BF9262DE38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518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96286" y="1584356"/>
            <a:ext cx="73695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y-KG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Кыргыз тили жана адабияты мугалимдеринин </a:t>
            </a:r>
          </a:p>
          <a:p>
            <a:pPr algn="ctr"/>
            <a:r>
              <a:rPr lang="ky-KG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2020-2021-окуу жылындагы  онлайн сабактары боюнча   1-чейректин отчету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849d63704f1673f4087658e5e79d116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0"/>
                  <p14:fade in="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492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000" advClick="0" advTm="6000">
        <p15:prstTrans prst="curtains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8319" y="294777"/>
            <a:ext cx="3691930" cy="54710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905" y="217960"/>
            <a:ext cx="3681663" cy="55478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4574" y="392606"/>
            <a:ext cx="2192604" cy="23866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68041" y="5691373"/>
            <a:ext cx="6646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y-KG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Бектемирова Назгүль Абдинабиевна 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268939"/>
      </p:ext>
    </p:extLst>
  </p:cSld>
  <p:clrMapOvr>
    <a:masterClrMapping/>
  </p:clrMapOvr>
  <p:transition spd="slow" advClick="0" advTm="6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18" y="1152143"/>
            <a:ext cx="2499682" cy="27249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81400" y="5397500"/>
            <a:ext cx="85343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y-KG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Алияскарова Бактыкан Каттообековна</a:t>
            </a:r>
            <a:endParaRPr lang="ru-RU" sz="4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5726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6000">
        <p15:prstTrans prst="peelOff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28492"/>
          <a:stretch/>
        </p:blipFill>
        <p:spPr>
          <a:xfrm>
            <a:off x="219075" y="1052710"/>
            <a:ext cx="2377821" cy="30255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60800" y="5511800"/>
            <a:ext cx="6992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y-KG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Жантаева Жазгүл Шаршенбековна</a:t>
            </a:r>
            <a:endParaRPr lang="ru-RU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2222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6000">
        <p15:prstTrans prst="airplane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124200" cy="35478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8700" y="5651500"/>
            <a:ext cx="65114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y-KG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Таштекеева Нургүл Каныбековна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8339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6000">
        <p15:prstTrans prst="fallOve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" y="0"/>
            <a:ext cx="12192000" cy="6858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4215" y="108641"/>
            <a:ext cx="2156953" cy="25711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26760" b="-1972"/>
          <a:stretch/>
        </p:blipFill>
        <p:spPr>
          <a:xfrm>
            <a:off x="6289204" y="207233"/>
            <a:ext cx="2366112" cy="25711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075" y="0"/>
            <a:ext cx="2256380" cy="41112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7203" y="207233"/>
            <a:ext cx="3174797" cy="40287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1328" y="2153486"/>
            <a:ext cx="1403888" cy="23538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7718" y="2153486"/>
            <a:ext cx="1372142" cy="23538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2667" y="3023614"/>
            <a:ext cx="1329299" cy="19385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27655" y="4961228"/>
            <a:ext cx="82769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y-KG" sz="4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Ниязалиева Эсен Шайлообековна</a:t>
            </a:r>
            <a:endParaRPr lang="ru-RU" sz="4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382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14:honeycomb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68" y="545427"/>
            <a:ext cx="1509550" cy="20148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4173" y="422621"/>
            <a:ext cx="2127631" cy="29308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2766" y="2278756"/>
            <a:ext cx="1843985" cy="32426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4262" y="323251"/>
            <a:ext cx="2217628" cy="30124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0363" y="2491036"/>
            <a:ext cx="1833405" cy="32451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84387" y="5521357"/>
            <a:ext cx="5223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y-KG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Алымбек кызы Сыпаргүл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862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6000">
        <p14:shred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51754" y="1678674"/>
            <a:ext cx="78884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y-KG" sz="54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Көңүл бурганыңыздар үчүн чоң рахмат!</a:t>
            </a:r>
            <a:endParaRPr lang="ru-RU" sz="54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23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6000">
        <p14:pan dir="u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52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534" y="3945491"/>
            <a:ext cx="2231364" cy="23535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6718" y="3903331"/>
            <a:ext cx="2011788" cy="23535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6718" y="648642"/>
            <a:ext cx="1811258" cy="20548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8603" y="1676081"/>
            <a:ext cx="2188654" cy="23898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2476" y="187664"/>
            <a:ext cx="2011854" cy="24203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655" y="38982"/>
            <a:ext cx="1860494" cy="205487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654" y="3753893"/>
            <a:ext cx="1866987" cy="215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01477"/>
      </p:ext>
    </p:extLst>
  </p:cSld>
  <p:clrMapOvr>
    <a:masterClrMapping/>
  </p:clrMapOvr>
  <p:transition spd="slow" advClick="0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5506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068" y="238702"/>
            <a:ext cx="3069370" cy="28479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099" y="1383177"/>
            <a:ext cx="2934455" cy="27019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9351" y="1969874"/>
            <a:ext cx="3022736" cy="29355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7467" y="3893386"/>
            <a:ext cx="3203586" cy="285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17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6000">
        <p:split orient="vert"/>
      </p:transition>
    </mc:Choice>
    <mc:Fallback>
      <p:transition spd="slow" advClick="0" advTm="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75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95" y="818488"/>
            <a:ext cx="2434725" cy="52752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222" y="818488"/>
            <a:ext cx="2478818" cy="53707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442" y="818488"/>
            <a:ext cx="2560703" cy="554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9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6000">
        <p:dissolve/>
      </p:transition>
    </mc:Choice>
    <mc:Fallback>
      <p:transition spd="slow" advClick="0" advTm="6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20915" r="8354"/>
          <a:stretch/>
        </p:blipFill>
        <p:spPr>
          <a:xfrm>
            <a:off x="99836" y="259492"/>
            <a:ext cx="2037883" cy="23447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2920" y="259492"/>
            <a:ext cx="3016702" cy="29536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9219" y="4902200"/>
            <a:ext cx="84417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y-KG" sz="4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Өмүралиева Жеңишгүл Токоновна</a:t>
            </a:r>
            <a:endParaRPr lang="ru-RU" sz="4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684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6000">
        <p14:prism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75" y="350627"/>
            <a:ext cx="2245614" cy="29941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41439" y="4622800"/>
            <a:ext cx="6412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y-KG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Осмоналиева Айнура Асановна</a:t>
            </a:r>
            <a:endParaRPr lang="ru-RU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828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6000">
        <p14:glitter pattern="hexagon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8"/>
            <a:ext cx="12186586" cy="68610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" y="0"/>
            <a:ext cx="12186960" cy="68646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94" y="384048"/>
            <a:ext cx="1229106" cy="17273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8673" y="468581"/>
            <a:ext cx="2515000" cy="36799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2075" y="384048"/>
            <a:ext cx="2282825" cy="38490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2359" y="384048"/>
            <a:ext cx="2407201" cy="38490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91117" y="4617114"/>
            <a:ext cx="70954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y-KG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Касымбекова Бегай Байышовна</a:t>
            </a:r>
            <a:endParaRPr 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3051" y="1362866"/>
            <a:ext cx="2002282" cy="266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6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6000">
        <p14:vortex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" y="160867"/>
            <a:ext cx="2012950" cy="24149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2850" y="342900"/>
            <a:ext cx="2927350" cy="5156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5875" y="279400"/>
            <a:ext cx="2927350" cy="5156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26508" y="5715000"/>
            <a:ext cx="82566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y-KG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Жумантаева Жийдегүл Жумантаевна</a:t>
            </a:r>
            <a:endParaRPr lang="ru-RU" sz="4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5983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Click="0" advTm="6000">
        <p15:prstTrans prst="origami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3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14" y="139192"/>
            <a:ext cx="2003539" cy="26713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05" y="3171149"/>
            <a:ext cx="2146955" cy="29890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8061" y="139192"/>
            <a:ext cx="2415176" cy="5058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6283" y="139192"/>
            <a:ext cx="3516702" cy="56359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8313" y="73846"/>
            <a:ext cx="3026274" cy="38776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49508" y="5914350"/>
            <a:ext cx="7888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y-KG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Абдумомунова Мээлкан Джапаровна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629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6000">
        <p14:prism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200</TotalTime>
  <Words>51</Words>
  <Application>Microsoft Office PowerPoint</Application>
  <PresentationFormat>Широкоэкранный</PresentationFormat>
  <Paragraphs>14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Century Gothic</vt:lpstr>
      <vt:lpstr>Times New Roman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24</cp:revision>
  <dcterms:created xsi:type="dcterms:W3CDTF">2020-11-11T09:56:28Z</dcterms:created>
  <dcterms:modified xsi:type="dcterms:W3CDTF">2020-11-11T17:58:31Z</dcterms:modified>
</cp:coreProperties>
</file>