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86" r:id="rId2"/>
    <p:sldId id="285" r:id="rId3"/>
    <p:sldId id="259" r:id="rId4"/>
    <p:sldId id="258" r:id="rId5"/>
    <p:sldId id="260" r:id="rId6"/>
    <p:sldId id="261" r:id="rId7"/>
    <p:sldId id="262" r:id="rId8"/>
    <p:sldId id="266" r:id="rId9"/>
    <p:sldId id="279" r:id="rId10"/>
    <p:sldId id="270" r:id="rId11"/>
    <p:sldId id="271" r:id="rId12"/>
    <p:sldId id="276" r:id="rId13"/>
    <p:sldId id="280" r:id="rId14"/>
    <p:sldId id="277" r:id="rId15"/>
    <p:sldId id="278" r:id="rId16"/>
    <p:sldId id="281" r:id="rId17"/>
    <p:sldId id="282" r:id="rId18"/>
    <p:sldId id="283" r:id="rId19"/>
    <p:sldId id="28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19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>
        <p:scale>
          <a:sx n="60" d="100"/>
          <a:sy n="60" d="100"/>
        </p:scale>
        <p:origin x="-1656" y="-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889C4DC7-B52A-4E6A-BAFD-9BB5AE1E0D7F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0A78F6FE-954E-41C1-9D0E-61996DB582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3183">
    <p:wheel spokes="8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89C4DC7-B52A-4E6A-BAFD-9BB5AE1E0D7F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A78F6FE-954E-41C1-9D0E-61996DB582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183">
    <p:wheel spokes="8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889C4DC7-B52A-4E6A-BAFD-9BB5AE1E0D7F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A78F6FE-954E-41C1-9D0E-61996DB582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183">
    <p:wheel spokes="8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89C4DC7-B52A-4E6A-BAFD-9BB5AE1E0D7F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A78F6FE-954E-41C1-9D0E-61996DB582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183">
    <p:wheel spokes="8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89C4DC7-B52A-4E6A-BAFD-9BB5AE1E0D7F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0A78F6FE-954E-41C1-9D0E-61996DB582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3183">
    <p:wheel spokes="8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89C4DC7-B52A-4E6A-BAFD-9BB5AE1E0D7F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A78F6FE-954E-41C1-9D0E-61996DB582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183">
    <p:wheel spokes="8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89C4DC7-B52A-4E6A-BAFD-9BB5AE1E0D7F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A78F6FE-954E-41C1-9D0E-61996DB582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183">
    <p:wheel spokes="8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89C4DC7-B52A-4E6A-BAFD-9BB5AE1E0D7F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A78F6FE-954E-41C1-9D0E-61996DB582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183">
    <p:wheel spokes="8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89C4DC7-B52A-4E6A-BAFD-9BB5AE1E0D7F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A78F6FE-954E-41C1-9D0E-61996DB582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183">
    <p:wheel spokes="8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89C4DC7-B52A-4E6A-BAFD-9BB5AE1E0D7F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A78F6FE-954E-41C1-9D0E-61996DB582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183">
    <p:wheel spokes="8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89C4DC7-B52A-4E6A-BAFD-9BB5AE1E0D7F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A78F6FE-954E-41C1-9D0E-61996DB582C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3183">
    <p:wheel spokes="8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889C4DC7-B52A-4E6A-BAFD-9BB5AE1E0D7F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0A78F6FE-954E-41C1-9D0E-61996DB582C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 advClick="0" advTm="3183">
    <p:wheel spokes="8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2071678"/>
            <a:ext cx="8572560" cy="2928958"/>
          </a:xfrm>
        </p:spPr>
        <p:txBody>
          <a:bodyPr/>
          <a:lstStyle/>
          <a:p>
            <a:r>
              <a:rPr lang="ru-RU" sz="6000" dirty="0" smtClean="0"/>
              <a:t>ШМО  </a:t>
            </a:r>
            <a:r>
              <a:rPr lang="ru-RU" sz="6000" dirty="0" smtClean="0"/>
              <a:t>ЕМЦ-2019</a:t>
            </a:r>
            <a:endParaRPr lang="ru-RU" sz="6000" dirty="0"/>
          </a:p>
        </p:txBody>
      </p:sp>
      <p:graphicFrame>
        <p:nvGraphicFramePr>
          <p:cNvPr id="1042" name="Object 18"/>
          <p:cNvGraphicFramePr>
            <a:graphicFrameLocks noChangeAspect="1"/>
          </p:cNvGraphicFramePr>
          <p:nvPr/>
        </p:nvGraphicFramePr>
        <p:xfrm>
          <a:off x="0" y="714356"/>
          <a:ext cx="4319588" cy="685800"/>
        </p:xfrm>
        <a:graphic>
          <a:graphicData uri="http://schemas.openxmlformats.org/presentationml/2006/ole">
            <p:oleObj spid="_x0000_s1026" name="Объект упаковщика для оболочки" showAsIcon="1" r:id="rId3" imgW="4318920" imgH="685800" progId="Package">
              <p:embed/>
            </p:oleObj>
          </a:graphicData>
        </a:graphic>
      </p:graphicFrame>
    </p:spTree>
  </p:cSld>
  <p:clrMapOvr>
    <a:masterClrMapping/>
  </p:clrMapOvr>
  <p:transition spd="slow" advClick="0" advTm="2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7239000" cy="1130384"/>
          </a:xfrm>
          <a:solidFill>
            <a:schemeClr val="bg2"/>
          </a:solidFill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На уроке Физики в 8 классе.                   Урок ведет учитель </a:t>
            </a:r>
            <a:r>
              <a:rPr lang="ru-RU" sz="240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Кебекова</a:t>
            </a:r>
            <a:r>
              <a:rPr lang="ru-RU" sz="24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Гульнара</a:t>
            </a:r>
            <a:r>
              <a:rPr lang="ru-RU" sz="24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Жумакадыровна</a:t>
            </a:r>
            <a:endParaRPr lang="ru-RU" sz="240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Informatika\Desktop\IMG-20190207-WA0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183">
    <p:pull dir="l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Informatika\Desktop\IMG-20190207-WA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47484" y="260648"/>
            <a:ext cx="7780900" cy="619571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183">
    <p:pull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239000" cy="1224136"/>
          </a:xfrm>
          <a:solidFill>
            <a:schemeClr val="bg2"/>
          </a:solidFill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5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Открытый урок математики.  Учитель – </a:t>
            </a:r>
            <a:r>
              <a:rPr lang="ru-RU" sz="250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Саттарова</a:t>
            </a:r>
            <a:r>
              <a:rPr lang="ru-RU" sz="25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Гульмайрам</a:t>
            </a:r>
            <a:r>
              <a:rPr lang="ru-RU" sz="25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Абдинабиевна</a:t>
            </a:r>
            <a:endParaRPr lang="ru-RU" sz="250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C:\Users\Informatika\Desktop\IMG-20190207-WA0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95536" y="1484784"/>
            <a:ext cx="7344816" cy="5112567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183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Informatika\Desktop\IMG-20190207-WA00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7884938" cy="591370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183">
    <p:wheel spokes="2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Informatika\Desktop\IMG-20190207-WA00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3528" y="332656"/>
            <a:ext cx="7848872" cy="6123707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183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355160" cy="1152128"/>
          </a:xfrm>
          <a:solidFill>
            <a:schemeClr val="bg2"/>
          </a:solidFill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6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На открытом уроке геометрии             у учителя </a:t>
            </a:r>
            <a:r>
              <a:rPr lang="ru-RU" sz="260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жумабековой</a:t>
            </a:r>
            <a:r>
              <a:rPr lang="ru-RU" sz="26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ru-RU" sz="260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Майрам</a:t>
            </a:r>
            <a:r>
              <a:rPr lang="ru-RU" sz="26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Жумабековны</a:t>
            </a:r>
            <a:endParaRPr lang="ru-RU" sz="260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C:\Users\Informatika\Desktop\IMG-20190207-WA00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95536" y="1412776"/>
            <a:ext cx="7416824" cy="517105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Informatika\Desktop\IMG-20190207-WA00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3529" y="332656"/>
            <a:ext cx="7704856" cy="619268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183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Informatika\Desktop\IMG-20190207-WA00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94977" y="260648"/>
            <a:ext cx="7661399" cy="633670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183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Informatika\Desktop\IMG-20190207-WA00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7920880" cy="631162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183"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484784"/>
            <a:ext cx="7239000" cy="2520280"/>
          </a:xfrm>
          <a:solidFill>
            <a:schemeClr val="bg1"/>
          </a:solidFill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Благодарим </a:t>
            </a:r>
            <a:br>
              <a:rPr lang="ru-RU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за                                          внимание!</a:t>
            </a:r>
            <a:endParaRPr lang="ru-RU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 spd="slow" advClick="0" advTm="3183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7239000" cy="5400600"/>
          </a:xfrm>
          <a:solidFill>
            <a:schemeClr val="bg2"/>
          </a:solidFill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Презентация </a:t>
            </a:r>
            <a:br>
              <a:rPr lang="ru-RU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открытых уроков</a:t>
            </a:r>
            <a:br>
              <a:rPr lang="ru-RU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ШМО естественно-математического цикла</a:t>
            </a:r>
            <a:br>
              <a:rPr lang="ru-RU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ru-RU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СОШ 42</a:t>
            </a:r>
            <a:br>
              <a:rPr lang="ru-RU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ru-RU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2018-2019 </a:t>
            </a:r>
            <a:r>
              <a:rPr lang="ru-RU" sz="140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гг</a:t>
            </a:r>
            <a:r>
              <a:rPr lang="ru-RU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br>
              <a:rPr lang="ru-RU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ru-RU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 spd="slow" advClick="0" advTm="3190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704856" cy="1274400"/>
          </a:xfrm>
          <a:solidFill>
            <a:schemeClr val="bg2"/>
          </a:solidFill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Выставка-конкурс                                              работ учащихся 7-х классов                           «Юный картограф»</a:t>
            </a:r>
            <a:endParaRPr lang="ru-RU" sz="280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098" name="Picture 2" descr="C:\Users\Informatika\Desktop\IMG-20190207-WA0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7596336" cy="473439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183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Informatika\Desktop\IMG-20190207-WA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00" y="-428625"/>
            <a:ext cx="10287000" cy="7715250"/>
          </a:xfrm>
          <a:prstGeom prst="rect">
            <a:avLst/>
          </a:prstGeom>
          <a:noFill/>
        </p:spPr>
      </p:pic>
      <p:pic>
        <p:nvPicPr>
          <p:cNvPr id="3075" name="Picture 3" descr="C:\Users\Informatika\Desktop\IMG-20190207-WA0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71500" y="-428625"/>
            <a:ext cx="10287000" cy="771525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183">
    <p:split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643192" cy="1080120"/>
          </a:xfrm>
          <a:solidFill>
            <a:schemeClr val="bg2"/>
          </a:solidFill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5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Открытие методического дня  ШМО естественно-математических наук</a:t>
            </a:r>
            <a:endParaRPr lang="ru-RU" sz="250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Informatika\Desktop\IMG-20190207-WA00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7416824" cy="518457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183">
    <p:split orient="vert" dir="in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Informatika\Desktop\IMG-20190207-WA0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7632848" cy="619268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183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499176" cy="1143000"/>
          </a:xfrm>
          <a:solidFill>
            <a:schemeClr val="bg2"/>
          </a:solidFill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На открытом уроке химии у                                     Учителя </a:t>
            </a:r>
            <a:r>
              <a:rPr lang="ru-RU" sz="240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Токтомамбетовой</a:t>
            </a:r>
            <a:r>
              <a:rPr lang="ru-RU" sz="24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40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Анары</a:t>
            </a:r>
            <a:r>
              <a:rPr lang="ru-RU" sz="24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40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Шариповны</a:t>
            </a:r>
            <a:endParaRPr lang="ru-RU" sz="240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7170" name="Picture 2" descr="C:\Users\Informatika\Desktop\IMG-20190207-WA00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183">
    <p:wipe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239000" cy="1274400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7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На открытом уроке географии                   в 10 Е классе. Учитель – </a:t>
            </a:r>
            <a:r>
              <a:rPr lang="ru-RU" sz="270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Байсалова</a:t>
            </a:r>
            <a:r>
              <a:rPr lang="ru-RU" sz="27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Сакина</a:t>
            </a:r>
            <a:r>
              <a:rPr lang="ru-RU" sz="27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Турусбековна</a:t>
            </a:r>
            <a:endParaRPr lang="ru-RU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1266" name="Picture 2" descr="C:\Users\Informatika\Desktop\IMG-20190207-WA00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7544" y="1609725"/>
            <a:ext cx="7200800" cy="484663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183">
    <p:pull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Informatika\Desktop\IMG-20190207-WA0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7776864" cy="619268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183">
    <p:pull dir="l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</TotalTime>
  <Words>73</Words>
  <Application>Microsoft Office PowerPoint</Application>
  <PresentationFormat>Экран (4:3)</PresentationFormat>
  <Paragraphs>10</Paragraphs>
  <Slides>19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Изящная</vt:lpstr>
      <vt:lpstr>Объект упаковщика для оболочки</vt:lpstr>
      <vt:lpstr>ШМО  ЕМЦ-2019</vt:lpstr>
      <vt:lpstr>Презентация  открытых уроков  ШМО естественно-математического цикла  СОШ 42  2018-2019 гг  </vt:lpstr>
      <vt:lpstr>Выставка-конкурс                                              работ учащихся 7-х классов                           «Юный картограф»</vt:lpstr>
      <vt:lpstr>Слайд 4</vt:lpstr>
      <vt:lpstr>Открытие методического дня  ШМО естественно-математических наук</vt:lpstr>
      <vt:lpstr>Слайд 6</vt:lpstr>
      <vt:lpstr>На открытом уроке химии у                                     Учителя Токтомамбетовой Анары Шариповны</vt:lpstr>
      <vt:lpstr>На открытом уроке географии                   в 10 Е классе. Учитель – Байсалова Сакина Турусбековна</vt:lpstr>
      <vt:lpstr>Слайд 9</vt:lpstr>
      <vt:lpstr>На уроке Физики в 8 классе.                   Урок ведет учитель Кебекова     Гульнара Жумакадыровна</vt:lpstr>
      <vt:lpstr>Слайд 11</vt:lpstr>
      <vt:lpstr>Открытый урок математики.  Учитель – Саттарова Гульмайрам Абдинабиевна</vt:lpstr>
      <vt:lpstr>Слайд 13</vt:lpstr>
      <vt:lpstr>Слайд 14</vt:lpstr>
      <vt:lpstr>На открытом уроке геометрии             у учителя жумабековой                    Майрам Жумабековны</vt:lpstr>
      <vt:lpstr>Слайд 16</vt:lpstr>
      <vt:lpstr>Слайд 17</vt:lpstr>
      <vt:lpstr>Слайд 18</vt:lpstr>
      <vt:lpstr>Благодарим  за                                          внимание!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Informatika</dc:creator>
  <cp:lastModifiedBy>Informatika</cp:lastModifiedBy>
  <cp:revision>38</cp:revision>
  <dcterms:created xsi:type="dcterms:W3CDTF">2019-02-07T02:29:50Z</dcterms:created>
  <dcterms:modified xsi:type="dcterms:W3CDTF">2019-02-25T07:12:07Z</dcterms:modified>
</cp:coreProperties>
</file>