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0" r:id="rId1"/>
  </p:sldMasterIdLst>
  <p:notesMasterIdLst>
    <p:notesMasterId r:id="rId13"/>
  </p:notesMasterIdLst>
  <p:sldIdLst>
    <p:sldId id="312" r:id="rId2"/>
    <p:sldId id="311" r:id="rId3"/>
    <p:sldId id="262" r:id="rId4"/>
    <p:sldId id="265" r:id="rId5"/>
    <p:sldId id="275" r:id="rId6"/>
    <p:sldId id="302" r:id="rId7"/>
    <p:sldId id="303" r:id="rId8"/>
    <p:sldId id="305" r:id="rId9"/>
    <p:sldId id="306" r:id="rId10"/>
    <p:sldId id="307" r:id="rId11"/>
    <p:sldId id="30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1CFF5-826C-4432-A187-57382EC2493F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B4A7B-8038-4F6D-824D-3107D361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7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62DAEF-F324-4CBE-9F34-43FF3B6212C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0.jpeg"/><Relationship Id="rId4" Type="http://schemas.openxmlformats.org/officeDocument/2006/relationships/image" Target="../media/image27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endParaRPr lang="en-US" sz="4600" b="1" cap="all" dirty="0" smtClean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600" b="1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Преемственность   </a:t>
            </a:r>
            <a:r>
              <a:rPr lang="ru-RU" sz="4600" b="1" cap="all" dirty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обучении</a:t>
            </a:r>
            <a:br>
              <a:rPr lang="ru-RU" sz="4600" b="1" cap="all" dirty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600" b="1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</a:t>
            </a:r>
            <a:r>
              <a:rPr lang="en-US" sz="4600" b="1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19</a:t>
            </a:r>
            <a:r>
              <a:rPr lang="ru-RU" sz="4600" b="1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600" b="1" cap="all" dirty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4600" b="1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</a:t>
            </a:r>
            <a:r>
              <a:rPr lang="en-US" sz="4600" b="1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</a:t>
            </a:r>
            <a:r>
              <a:rPr lang="ru-RU" sz="4600" b="1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600" b="1" cap="all" dirty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600" b="1" cap="all" dirty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600" b="1" cap="all" dirty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345648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0338"/>
            <a:ext cx="9144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английского </a:t>
            </a:r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языка В 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5г </a:t>
            </a:r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КЛАССЕ. Учитель </a:t>
            </a:r>
            <a:r>
              <a:rPr lang="ru-RU" sz="1700" b="1" cap="all" dirty="0" err="1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шаршакунова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cap="all" dirty="0" err="1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д.а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cap="all" dirty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i.mycdn.me/i?r=AyH4iRPQ2q0otWIFepML2LxRPuK_oeyV9mZTjAbOb_00w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77"/>
          <a:stretch/>
        </p:blipFill>
        <p:spPr bwMode="auto">
          <a:xfrm>
            <a:off x="611560" y="588142"/>
            <a:ext cx="3253267" cy="2523910"/>
          </a:xfrm>
          <a:prstGeom prst="roundRect">
            <a:avLst>
              <a:gd name="adj" fmla="val 161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s://i.mycdn.me/i?r=AyH4iRPQ2q0otWIFepML2LxRfkp09nMnj15Fe5zxhEjo8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94" y="3369324"/>
            <a:ext cx="5946411" cy="327165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s://i.mycdn.me/i?r=AyH4iRPQ2q0otWIFepML2LxRzy3uQJEi5WLaVAoRh2cfAw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r="18166"/>
          <a:stretch/>
        </p:blipFill>
        <p:spPr bwMode="auto">
          <a:xfrm>
            <a:off x="4932040" y="612154"/>
            <a:ext cx="3642155" cy="310487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7005246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828" y="160338"/>
            <a:ext cx="880466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русского </a:t>
            </a:r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языка В 5г КЛАССЕ. Учитель </a:t>
            </a:r>
            <a:r>
              <a:rPr lang="ru-RU" sz="1700" b="1" cap="all" dirty="0" err="1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анарбай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к н.</a:t>
            </a:r>
            <a:endParaRPr lang="ru-RU" sz="2400" b="1" i="1" cap="all" dirty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i.mycdn.me/i?r=AyH4iRPQ2q0otWIFepML2LxRufbB_Cvt1ItGg1SA2krzT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7" b="14030"/>
          <a:stretch/>
        </p:blipFill>
        <p:spPr bwMode="auto">
          <a:xfrm>
            <a:off x="1547664" y="3789040"/>
            <a:ext cx="6298386" cy="264860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s://i.mycdn.me/i?r=AyH4iRPQ2q0otWIFepML2LxRF1sfFlUwoW7XIopWw4rgV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r="13825" b="29898"/>
          <a:stretch/>
        </p:blipFill>
        <p:spPr bwMode="auto">
          <a:xfrm>
            <a:off x="4732564" y="1052736"/>
            <a:ext cx="4092503" cy="22322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.mycdn.me/i?r=AyH4iRPQ2q0otWIFepML2LxRsHb3NyCJr7YdztOu0R9Rf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9" y="1029969"/>
            <a:ext cx="4402330" cy="22322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6141745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0338"/>
            <a:ext cx="9144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УРОКЕ 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английского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языка </a:t>
            </a:r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5а КЛАССЕ. Учитель </a:t>
            </a:r>
            <a:r>
              <a:rPr lang="ru-RU" sz="1700" b="1" cap="all" dirty="0" err="1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маматалиева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700" b="1" cap="all" dirty="0" err="1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д.м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1700" dirty="0"/>
          </a:p>
        </p:txBody>
      </p:sp>
      <p:pic>
        <p:nvPicPr>
          <p:cNvPr id="10" name="Рисунок 9" descr="https://i.mycdn.me/i?r=AyH4iRPQ2q0otWIFepML2LxRXlgjyN4zCAF3mKJKGmGXN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0772"/>
            <a:ext cx="3888432" cy="31008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s://i.mycdn.me/i?r=AyH4iRPQ2q0otWIFepML2LxR7M1gdUBUm23uG3ZVVYthu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98" y="597136"/>
            <a:ext cx="4114800" cy="308102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s://i.mycdn.me/i?r=AyH4iRPQ2q0otWIFepML2LxR_vIX3ut9ozqU-UNVadjjz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98" y="3768630"/>
            <a:ext cx="4114800" cy="2833370"/>
          </a:xfrm>
          <a:prstGeom prst="roundRect">
            <a:avLst>
              <a:gd name="adj" fmla="val 13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https://i.mycdn.me/i?r=AyH4iRPQ2q0otWIFepML2LxRmJc1ZH5UApJMHG7m5qAxA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5" y="3784578"/>
            <a:ext cx="3904198" cy="2833370"/>
          </a:xfrm>
          <a:prstGeom prst="roundRect">
            <a:avLst>
              <a:gd name="adj" fmla="val 94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5008555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144000" cy="63094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истории В </a:t>
            </a:r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5а КЛАССЕ. Учитель </a:t>
            </a:r>
            <a:r>
              <a:rPr lang="ru-RU" sz="1700" b="1" cap="all" dirty="0" err="1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рыспаева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cap="all" dirty="0" err="1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а.т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pic>
        <p:nvPicPr>
          <p:cNvPr id="13" name="Рисунок 12" descr="https://i.mycdn.me/i?r=AyH4iRPQ2q0otWIFepML2LxR2blYmyLLkX9JPJgM6_7G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8073"/>
            <a:ext cx="4526280" cy="3388995"/>
          </a:xfrm>
          <a:prstGeom prst="roundRect">
            <a:avLst>
              <a:gd name="adj" fmla="val 22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https://i.mycdn.me/i?r=AyH4iRPQ2q0otWIFepML2LxR6s95k3u9kRa6YdCo6uDpv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91" y="3501008"/>
            <a:ext cx="4392488" cy="313525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https://i.mycdn.me/i?r=AyH4iRPQ2q0otWIFepML2LxRqqGnlL5HXbOZ0F5nqxFDXQ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45" y="2564904"/>
            <a:ext cx="3780899" cy="272432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631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ir-znaniy.com/wp-content/uploads/2017/10/Marshrut-e%60kspeditsii-S.-I.-Dezhnyov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9828" y="160338"/>
            <a:ext cx="880466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русского языка </a:t>
            </a:r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5а КЛАССЕ. Учитель </a:t>
            </a:r>
            <a:r>
              <a:rPr lang="ru-RU" sz="1700" b="1" cap="all" dirty="0" err="1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уметова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cap="all" dirty="0" err="1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г.к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cap="all" dirty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i.mycdn.me/i?r=AyH4iRPQ2q0otWIFepML2LxRT-JV0hnGxfgLdIn7Saok5w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1"/>
          <a:stretch/>
        </p:blipFill>
        <p:spPr bwMode="auto">
          <a:xfrm>
            <a:off x="5220072" y="651156"/>
            <a:ext cx="3456816" cy="292186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i.mycdn.me/i?r=AyH4iRPQ2q0otWIFepML2LxRASDhqK0vRdnIalCW2cInrw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61"/>
          <a:stretch/>
        </p:blipFill>
        <p:spPr bwMode="auto">
          <a:xfrm>
            <a:off x="333127" y="620688"/>
            <a:ext cx="4437005" cy="568863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i.mycdn.me/i?r=AyH4iRPQ2q0otWIFepML2LxRxWgkLD4G7BvB1GYBiPmr9w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9"/>
            <a:ext cx="3456816" cy="26642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828" y="160338"/>
            <a:ext cx="880466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информатики В 5б </a:t>
            </a:r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КЛАССЕ. Учитель </a:t>
            </a:r>
            <a:r>
              <a:rPr lang="ru-RU" sz="1700" b="1" cap="all" dirty="0" err="1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абдыкеева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cap="all" dirty="0" err="1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а.д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cap="all" dirty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i.mycdn.me/i?r=AyH4iRPQ2q0otWIFepML2LxR91PRDuc2zFD0GuH0WAO0CQ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48376"/>
            <a:ext cx="3783330" cy="283337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s://i.mycdn.me/i?r=AyH4iRPQ2q0otWIFepML2LxRcBIc5-QOB8UldGy_l6err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1" y="495767"/>
            <a:ext cx="3909695" cy="292735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s://i.mycdn.me/i?r=AyH4iRPQ2q0otWIFepML2LxREdD0c26MpZEvithz-DdUfw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0" b="14270"/>
          <a:stretch/>
        </p:blipFill>
        <p:spPr bwMode="auto">
          <a:xfrm>
            <a:off x="568818" y="3744234"/>
            <a:ext cx="3824576" cy="286893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.mycdn.me/i?r=AyH4iRPQ2q0otWIFepML2LxRz4tFFiFsFVNXrxC1Txco3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81" y="3744234"/>
            <a:ext cx="3720465" cy="286893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8583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0338"/>
            <a:ext cx="9144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английского языка </a:t>
            </a:r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5в </a:t>
            </a:r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КЛАССЕ. Учитель </a:t>
            </a:r>
            <a:r>
              <a:rPr lang="ru-RU" sz="1700" b="1" cap="all" dirty="0" err="1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шаршакунова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cap="all" dirty="0" err="1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д.а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cap="all" dirty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i.mycdn.me/i?r=AyH4iRPQ2q0otWIFepML2LxRCbDnR8zdVzQcK_3DK0u4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999354" cy="338437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s://i.mycdn.me/i?r=AyH4iRPQ2q0otWIFepML2LxRIkjn1XMjK2OLvw8gZK7b1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28" y="3592928"/>
            <a:ext cx="4026196" cy="307643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s://i.mycdn.me/i?r=AyH4iRPQ2q0otWIFepML2LxRfHwrtfnKST1Ahn8fwFaWR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64704"/>
            <a:ext cx="4257418" cy="338437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7458410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828" y="160338"/>
            <a:ext cx="898417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 УРОКЕ английского языка В 5в КЛАССЕ. Учитель </a:t>
            </a:r>
            <a:r>
              <a:rPr lang="ru-RU" sz="1700" b="1" cap="all" dirty="0" err="1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шаршакунова</a:t>
            </a:r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cap="all" dirty="0" err="1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д.а</a:t>
            </a:r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cap="all" dirty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i.mycdn.me/i?r=AyH4iRPQ2q0otWIFepML2LxRMPcq5mqHIafDOn6j2TMlOQ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2" b="8367"/>
          <a:stretch/>
        </p:blipFill>
        <p:spPr bwMode="auto">
          <a:xfrm>
            <a:off x="1328737" y="3789040"/>
            <a:ext cx="6486525" cy="2806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s://i.mycdn.me/i?r=AyH4iRPQ2q0otWIFepML2LxRuoA6-QvLZzALzhfThduTa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7117"/>
            <a:ext cx="4052132" cy="3291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https://i.mycdn.me/i?r=AyH4iRPQ2q0otWIFepML2LxR0BUdnv9egdmGDkyvxs6SO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2"/>
          <a:stretch/>
        </p:blipFill>
        <p:spPr bwMode="auto">
          <a:xfrm>
            <a:off x="4860032" y="980729"/>
            <a:ext cx="4032448" cy="2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25319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i.mycdn.me/i?r=AyH4iRPQ2q0otWIFepML2LxRRCKe3n8IRMBZmgfHJScCx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26" y="4149080"/>
            <a:ext cx="3294380" cy="246761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9828" y="160338"/>
            <a:ext cx="880466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математики В </a:t>
            </a:r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5в КЛАССЕ. Учитель </a:t>
            </a:r>
            <a:r>
              <a:rPr lang="ru-RU" sz="1700" b="1" cap="all" dirty="0" err="1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печатнова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cap="all" dirty="0" err="1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т.в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cap="all" dirty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i.mycdn.me/i?r=AyH4iRPQ2q0otWIFepML2LxRw7vJmzpmTLiNxkzU3Lxrv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r="9677"/>
          <a:stretch/>
        </p:blipFill>
        <p:spPr bwMode="auto">
          <a:xfrm>
            <a:off x="5543524" y="514281"/>
            <a:ext cx="3456384" cy="295232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i.mycdn.me/i?r=AyH4iRPQ2q0otWIFepML2LxRDwk1aOnwxvl5Qxvx4tAgy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30" y="2201228"/>
            <a:ext cx="3279140" cy="245554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https://i.mycdn.me/i?r=AyH4iRPQ2q0otWIFepML2LxRrw658HPve73132pHzM2cAw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0" y="3861048"/>
            <a:ext cx="333175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s://i.mycdn.me/i?r=AyH4iRPQ2q0otWIFepML2LxREJlhcO6YAT2mVseDE90q9Q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4" t="27428" r="14594"/>
          <a:stretch/>
        </p:blipFill>
        <p:spPr bwMode="auto">
          <a:xfrm>
            <a:off x="539552" y="756005"/>
            <a:ext cx="3384376" cy="271060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0988078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i.mycdn.me/i?r=AyH4iRPQ2q0otWIFepML2LxRu0Y6yzqInNNF8sra6A7GAA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1854"/>
            <a:ext cx="3347720" cy="2774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9828" y="160338"/>
            <a:ext cx="880466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русского языка </a:t>
            </a:r>
            <a:r>
              <a:rPr lang="ru-RU" sz="1700" b="1" cap="all" dirty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5в КЛАССЕ. Учитель </a:t>
            </a:r>
            <a:r>
              <a:rPr lang="ru-RU" sz="1700" b="1" cap="all" dirty="0" err="1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катешова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cap="all" dirty="0" err="1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а.д</a:t>
            </a:r>
            <a:r>
              <a:rPr lang="ru-RU" sz="1700" b="1" cap="all" dirty="0" smtClean="0">
                <a:ln w="0"/>
                <a:solidFill>
                  <a:srgbClr val="0066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cap="all" dirty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i.mycdn.me/i?r=AyH4iRPQ2q0otWIFepML2LxRbsb_bYRW8jd3XXTOFLpvGw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09"/>
          <a:stretch/>
        </p:blipFill>
        <p:spPr bwMode="auto">
          <a:xfrm>
            <a:off x="2915816" y="2564904"/>
            <a:ext cx="3456384" cy="234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s://i.mycdn.me/i?r=AyH4iRPQ2q0otWIFepML2LxRQpwNw61amnjiMRtJwWV0xw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7" t="10876" r="12670" b="13595"/>
          <a:stretch/>
        </p:blipFill>
        <p:spPr bwMode="auto">
          <a:xfrm>
            <a:off x="395536" y="761854"/>
            <a:ext cx="3312368" cy="245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i.mycdn.me/i?r=AyH4iRPQ2q0otWIFepML2LxRg6dZRKhHwBLbtIVrWLyH9A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77" r="9690"/>
          <a:stretch/>
        </p:blipFill>
        <p:spPr bwMode="auto">
          <a:xfrm>
            <a:off x="5504676" y="4149080"/>
            <a:ext cx="3171780" cy="2371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https://i.mycdn.me/i?r=AyH4iRPQ2q0otWIFepML2LxR5G4krg6P-1ySa7B1mD8XeQ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14438" b="12648"/>
          <a:stretch/>
        </p:blipFill>
        <p:spPr bwMode="auto">
          <a:xfrm>
            <a:off x="478462" y="3982078"/>
            <a:ext cx="3256280" cy="253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1486465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953</TotalTime>
  <Words>122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Сердце отдаю детям - 2019</dc:title>
  <dc:creator>Informatika</dc:creator>
  <cp:lastModifiedBy>sistems</cp:lastModifiedBy>
  <cp:revision>163</cp:revision>
  <dcterms:created xsi:type="dcterms:W3CDTF">2019-02-25T07:10:25Z</dcterms:created>
  <dcterms:modified xsi:type="dcterms:W3CDTF">2022-02-28T04:43:38Z</dcterms:modified>
</cp:coreProperties>
</file>