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4" r:id="rId3"/>
    <p:sldId id="259" r:id="rId4"/>
    <p:sldId id="258" r:id="rId5"/>
    <p:sldId id="260" r:id="rId6"/>
    <p:sldId id="261" r:id="rId7"/>
    <p:sldId id="262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28396E-5A27-4BD8-8CB0-5B2C91D324FB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2A0E8-7BE9-4FDF-BD68-72A72A04FB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 advTm="3000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                    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				Методическая </a:t>
            </a:r>
          </a:p>
          <a:p>
            <a:pPr>
              <a:buNone/>
            </a:pPr>
            <a:r>
              <a:rPr lang="ru-RU" sz="4000" dirty="0" smtClean="0"/>
              <a:t>               разработка проекта     			</a:t>
            </a:r>
          </a:p>
          <a:p>
            <a:pPr algn="ctr">
              <a:buNone/>
            </a:pPr>
            <a:r>
              <a:rPr lang="ru-RU" sz="4000" dirty="0" smtClean="0"/>
              <a:t>      </a:t>
            </a:r>
            <a:r>
              <a:rPr lang="ru-RU" sz="4000" dirty="0" smtClean="0">
                <a:solidFill>
                  <a:srgbClr val="002060"/>
                </a:solidFill>
              </a:rPr>
              <a:t>«Творческие работы учащихся в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  графическом редакторе </a:t>
            </a:r>
            <a:r>
              <a:rPr lang="en-US" sz="4000" dirty="0" smtClean="0">
                <a:solidFill>
                  <a:srgbClr val="002060"/>
                </a:solidFill>
              </a:rPr>
              <a:t>Paint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   повышенной сложности»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92867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Кривая линия рисуется с помощь инструмента кривая</a:t>
            </a:r>
            <a:endParaRPr lang="ru-RU" dirty="0"/>
          </a:p>
        </p:txBody>
      </p:sp>
      <p:pic>
        <p:nvPicPr>
          <p:cNvPr id="6" name="Содержимое 3" descr="hello_html_c269fc.gif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85926"/>
            <a:ext cx="4743463" cy="293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42852"/>
            <a:ext cx="8458200" cy="5932935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группировка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643182"/>
            <a:ext cx="8072493" cy="37856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определиться с  выбором темы творческой работы</a:t>
            </a:r>
          </a:p>
          <a:p>
            <a:pPr algn="ctr"/>
            <a:endParaRPr lang="ru-RU" sz="20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навыки по оформлению и выполнению проекта</a:t>
            </a:r>
          </a:p>
          <a:p>
            <a:pPr algn="ctr"/>
            <a:endParaRPr lang="ru-RU" sz="20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сформировать навыки по использованию графического редактора   </a:t>
            </a:r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Wingdings" pitchFamily="2" charset="2"/>
              <a:buChar char="v"/>
            </a:pPr>
            <a:endParaRPr lang="ru-RU" sz="20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воспитывать аккуратность, эстетический вкус</a:t>
            </a:r>
          </a:p>
          <a:p>
            <a:pPr algn="ctr"/>
            <a:endParaRPr lang="ru-RU" sz="20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планировать свою творческую работу </a:t>
            </a:r>
          </a:p>
          <a:p>
            <a:pPr algn="ctr">
              <a:buFont typeface="Wingdings" pitchFamily="2" charset="2"/>
              <a:buChar char="v"/>
            </a:pPr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  </a:t>
            </a:r>
            <a:br>
              <a:rPr lang="ru-RU" dirty="0" smtClean="0"/>
            </a:br>
            <a:r>
              <a:rPr lang="ru-RU" sz="4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67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44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44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71744"/>
            <a:ext cx="8348690" cy="35083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азвитие творческого потенциала учащихся</a:t>
            </a:r>
            <a:r>
              <a:rPr lang="ru-RU" dirty="0" smtClean="0"/>
              <a:t>  с помощью работы в графическом редакторе «</a:t>
            </a:r>
            <a:r>
              <a:rPr lang="en-US" dirty="0" smtClean="0"/>
              <a:t>PAINT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571604" y="714356"/>
            <a:ext cx="5500726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Задачи</a:t>
            </a:r>
          </a:p>
          <a:p>
            <a:pPr algn="ctr"/>
            <a:endParaRPr lang="ru-RU" sz="16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sz="1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57224" y="2143116"/>
            <a:ext cx="757242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главная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целью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творческого работы учащихся является  развитие       творческих   способностей,  развитие эстетического вкуса, логические мышления,  интеллектуальных возможностей и инициативы.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введение новых понятий : «Графический редактор» палитра красок, инструменты,  внедрение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межпредметных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связей по информатике.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Закрепление навыки работы с инструментами и палитрами красок  редактора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PAINT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6429420" cy="1508127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Графический</a:t>
            </a:r>
            <a:r>
              <a:rPr lang="ru-RU" dirty="0" smtClean="0"/>
              <a:t> </a:t>
            </a:r>
            <a:r>
              <a:rPr lang="ru-RU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редактор</a:t>
            </a:r>
            <a:r>
              <a:rPr lang="ru-RU" dirty="0" smtClean="0"/>
              <a:t> </a:t>
            </a:r>
            <a:r>
              <a:rPr lang="en-US" dirty="0" smtClean="0"/>
              <a:t>Paint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458200" cy="1571636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8596" y="1857364"/>
            <a:ext cx="8072494" cy="47705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Графический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редактор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это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программа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позволяющая создавать, просматривать, обрабатывать и редактировать цифровые изображения (рисунки, картинки, фотографии)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 компьютер.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Типы графических редакторов: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Расторовые</a:t>
            </a:r>
            <a:r>
              <a:rPr lang="ru-RU" sz="1600" b="1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графические  редакторы   </a:t>
            </a:r>
            <a:r>
              <a:rPr lang="ru-RU" sz="16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аиболее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популярны: 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Adobe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Photoshop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Paint.NET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Векторные графические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редакторы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популярны: 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Corel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Inkscape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Гибридные графические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редакторы.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Популярны:Adobe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Photoshop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имеет некоторые функции для работы с векторной графикой,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Adobe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Illustrator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Corel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Draw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— для работы с растровой графикой, соответственно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это программа, поставляемая в комплекте с оболочкой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предназначенная для создания и редактирования на экране изображений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Графический редактор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используется для работы с точечными рисунками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Эта программа находится в главном меню операционной системы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Windows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для ее запуска необходимо выполнить команду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Пуск/Программы/Стандартные/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55348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 относится к стандартным программам. Графический редактор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одновременно может работать только с одним документом, поэтому окно документа является частью окна программы.</a:t>
            </a:r>
          </a:p>
          <a:p>
            <a:pPr lvl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Меню: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Файл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выполнение всех действий с файлами;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Правка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работа с фрагментом изображения;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Вид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вывод/скрытие элементов интерфейса,   изменение масштаба просмотра 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документа;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установка атрибутов рисунка, изменение рисунка (поворот, наклон);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Палитра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изменение цветов в стандартной палитре;</a:t>
            </a:r>
          </a:p>
          <a:p>
            <a:pPr lvl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Это программа интересна и проста в применении, но при этом  позволяет изучить технологи работы на компьютере.  Эти знание можно применить в работе с  редактором электронных таблиц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MS Excel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текстовым  редактором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MS Word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  программой для создания  презентаций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MS  PowerPoint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Использование программы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занятиях позволяет творчески раскрываться  любому учащемуся, создавать красочные рисунки при помощи стандартных инструментов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При использовании графического редактора у детей развиваются, мышление, заинтересованность к работе, воображение,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цветовосприятие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выстраиваются зрительные образы при создание рисунка.    </a:t>
            </a:r>
          </a:p>
          <a:p>
            <a:pPr lvl="0">
              <a:buNone/>
            </a:pPr>
            <a:r>
              <a:rPr lang="ru-RU" sz="1600" dirty="0" smtClean="0"/>
              <a:t>          </a:t>
            </a:r>
          </a:p>
          <a:p>
            <a:pPr lvl="0">
              <a:buNone/>
            </a:pPr>
            <a:endParaRPr lang="ru-RU" sz="1600" dirty="0" smtClean="0"/>
          </a:p>
          <a:p>
            <a:pPr lvl="0">
              <a:buNone/>
            </a:pPr>
            <a:endParaRPr lang="ru-RU" sz="1600" dirty="0" smtClean="0"/>
          </a:p>
          <a:p>
            <a:pPr lvl="0"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363915"/>
            <a:ext cx="7929618" cy="5601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Школьники любят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рисовать, поэтому обучение графики в этом возрасте является важнейшим моментом для развития творческого потенциала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изучении информатики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5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классе, я начинаю знакомить детей с простейшими детскими графическими программами. Учащиеся с интересом осваивают инструменты графического редактора, растровую графику. Тем самым происходит формирование творческого,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креативного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мышления, возрастает интерес к предмету информатики, появляется эстетический, художественный вкус.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Каждый ребенок обладает теми  или иными способностями.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Задача педагога – раскрыть и развить их, создать   благоприятные  условия для развития и укрепления интеллекта, познавательных и творческих способностей, а также личностного роста детей.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этом проекты я хотела  раскрыть и показать творческие и художественные работы учащихся в графическом редакторе.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Мои учащиеся выполняют довольно сложные работы в графическом редакторе 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приложение «Творческие работы учащихся»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создании  простого рисунка необходимо выбрать инструмент овал, нарисовать его, далее левой кнопки мыши выбрать цвет (зеленый)  из палитры цветов , затем  выбираем  инструмент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заливка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заливаем краской внутреннюю поверхность овала.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Выбираем инструмент прямоугольник, левой кнопки мыши и рисуем его на экране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429256" y="1714488"/>
            <a:ext cx="264320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4429132"/>
            <a:ext cx="328614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300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Выбираем инструмент прямоугольник, левой кнопки мыши и рисуем его на экране и заливаем краской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3071810"/>
            <a:ext cx="5143536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3000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361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Целевая группировка     </vt:lpstr>
      <vt:lpstr>                                                          Цель                 </vt:lpstr>
      <vt:lpstr>Слайд 4</vt:lpstr>
      <vt:lpstr>Графический редактор Paint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30</cp:revision>
  <dcterms:created xsi:type="dcterms:W3CDTF">2019-04-13T08:39:39Z</dcterms:created>
  <dcterms:modified xsi:type="dcterms:W3CDTF">2019-04-25T11:55:01Z</dcterms:modified>
</cp:coreProperties>
</file>