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62" r:id="rId3"/>
    <p:sldId id="261" r:id="rId4"/>
    <p:sldId id="270" r:id="rId5"/>
    <p:sldId id="257" r:id="rId6"/>
    <p:sldId id="268" r:id="rId7"/>
    <p:sldId id="267" r:id="rId8"/>
    <p:sldId id="271" r:id="rId9"/>
    <p:sldId id="263" r:id="rId10"/>
    <p:sldId id="264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58200" cy="26941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Мугалим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болуу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тилегим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2022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280920" cy="52273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42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Бухова Т. И\2021-2022    6\МС\Конкурсы для учащихся\Мугалим болуу тилегим\Залкарбекова 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3773">
            <a:off x="448122" y="2684189"/>
            <a:ext cx="2795797" cy="3737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Бухова Т. И\2021-2022    6\МС\Конкурсы для учащихся\Мугалим болуу тилегим\Малика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4209">
            <a:off x="2904918" y="3396571"/>
            <a:ext cx="3816424" cy="2854685"/>
          </a:xfrm>
          <a:prstGeom prst="rect">
            <a:avLst/>
          </a:prstGeom>
          <a:noFill/>
        </p:spPr>
      </p:pic>
      <p:pic>
        <p:nvPicPr>
          <p:cNvPr id="1028" name="Picture 4" descr="D:\Бухова Т. И\2021-2022    6\МС\Конкурсы для учащихся\Мугалим болуу тилегим\Пак Артем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2533">
            <a:off x="5790032" y="2644396"/>
            <a:ext cx="2879410" cy="38494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399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Бухова Т. И\2021-2022    6\МС\Конкурсы для учащихся\Мугалим болуу тилегим\Залкарбекова 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9"/>
            <a:ext cx="9144000" cy="68397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38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Бухова Т. И\2021-2022    6\МС\Конкурсы для учащихся\Мугалим болуу тилегим\Залкарбекова 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44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D:\Бухова Т. И\2021-2022    6\МС\Конкурсы для учащихся\Мугалим болуу тилегим\Залкарбекова 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1" y="0"/>
            <a:ext cx="9525001" cy="7124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 КОНКУРСА: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ky-KG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ky-KG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ky-K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– ЗАЛКАРБЕКОВА АЙЗИРЕК</a:t>
            </a:r>
          </a:p>
          <a:p>
            <a:pPr algn="ctr">
              <a:buNone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– ПАК АРТЕМ</a:t>
            </a:r>
          </a:p>
          <a:p>
            <a:pPr algn="ctr">
              <a:buNone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ky-KG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– МАЛИКОВА АЙЖАН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Ученица 11 А класса МАЛИКОВА АЙЖАН ведет урок английского языка в 8Б классе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D:\Бухова Т. И\2021-2022    6\МС\Конкурсы для учащихся\Мугалим болуу тилегим\Мали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27490" cy="5106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631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898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Бухова Т. И\2021-2022    6\МС\Конкурсы для учащихся\Мугалим болуу тилегим\Мали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44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6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Бухова Т. И\2021-2022    6\МС\Конкурсы для учащихся\Мугалим болуу тилегим\Малик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24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Бухова Т. И\2021-2022    6\МС\Конкурсы для учащихся\Мугалим болуу тилегим\Мали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1" cy="7124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541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 8Б класса ПАК АРТЕМ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ведет урок биологии в 8Б классе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D:\Бухова Т. И\2021-2022    6\МС\Конкурсы для учащихся\Мугалим болуу тилегим\Пак Артем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770338" cy="5040560"/>
          </a:xfrm>
          <a:prstGeom prst="rect">
            <a:avLst/>
          </a:prstGeom>
          <a:noFill/>
        </p:spPr>
      </p:pic>
      <p:pic>
        <p:nvPicPr>
          <p:cNvPr id="5124" name="Picture 4" descr="D:\Бухова Т. И\2021-2022    6\МС\Конкурсы для учащихся\Мугалим болуу тилегим\Пак Артем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5198438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Бухова Т. И\2021-2022    6\МС\Конкурсы для учащихся\Мугалим болуу тилегим\Пак Артем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1" cy="71247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Бухова Т. И\2021-2022    6\МС\Конкурсы для учащихся\Мугалим болуу тилегим\Пак Артем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4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0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Ученица 8Б класса ЗАЛКАРБЕКОВА АЙЗИРЕК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ведет урок информатики в 6Б классе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D:\Бухова Т. И\2021-2022    6\МС\Конкурсы для учащихся\Мугалим болуу тилегим\Залкарбекова 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824201" cy="5112568"/>
          </a:xfrm>
          <a:prstGeom prst="rect">
            <a:avLst/>
          </a:prstGeom>
          <a:noFill/>
        </p:spPr>
      </p:pic>
      <p:pic>
        <p:nvPicPr>
          <p:cNvPr id="8196" name="Picture 4" descr="D:\Бухова Т. И\2021-2022    6\МС\Конкурсы для учащихся\Мугалим болуу тилегим\Залкарбекова 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744416" cy="5005904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341040"/>
            <a:ext cx="9144000" cy="10080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6598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468</TotalTime>
  <Words>43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       Мугалим болуу – тилегим – 2022 </vt:lpstr>
      <vt:lpstr>Ученица 11 А класса МАЛИКОВА АЙЖАН ведет урок английского языка в 8Б классе</vt:lpstr>
      <vt:lpstr>Слайд 3</vt:lpstr>
      <vt:lpstr>Слайд 4</vt:lpstr>
      <vt:lpstr>Слайд 5</vt:lpstr>
      <vt:lpstr>Ученик 8Б класса ПАК АРТЕМ ведет урок биологии в 8Б классе</vt:lpstr>
      <vt:lpstr>Слайд 7</vt:lpstr>
      <vt:lpstr>Слайд 8</vt:lpstr>
      <vt:lpstr>Ученица 8Б класса ЗАЛКАРБЕКОВА АЙЗИРЕК ведет урок информатики в 6Б классе</vt:lpstr>
      <vt:lpstr>Слайд 10</vt:lpstr>
      <vt:lpstr>Слайд 11</vt:lpstr>
      <vt:lpstr>Слайд 12</vt:lpstr>
      <vt:lpstr>ИТОГИ КОНКУРСА: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отдаю детям - 2019</dc:title>
  <dc:creator>Informatika</dc:creator>
  <cp:lastModifiedBy>Informatika</cp:lastModifiedBy>
  <cp:revision>68</cp:revision>
  <dcterms:created xsi:type="dcterms:W3CDTF">2019-02-25T07:10:25Z</dcterms:created>
  <dcterms:modified xsi:type="dcterms:W3CDTF">2022-02-21T05:50:24Z</dcterms:modified>
</cp:coreProperties>
</file>