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95" r:id="rId3"/>
    <p:sldId id="291" r:id="rId4"/>
    <p:sldId id="292" r:id="rId5"/>
    <p:sldId id="294" r:id="rId6"/>
    <p:sldId id="305" r:id="rId7"/>
    <p:sldId id="303" r:id="rId8"/>
    <p:sldId id="304" r:id="rId9"/>
    <p:sldId id="306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94E999BA-044E-416E-8C38-B93E1E187B76}">
          <p14:sldIdLst>
            <p14:sldId id="256"/>
            <p14:sldId id="289"/>
            <p14:sldId id="308"/>
          </p14:sldIdLst>
        </p14:section>
        <p14:section name="Раздел без заголовка" id="{0F79FEE9-39AC-4662-92FF-4232D64078E7}">
          <p14:sldIdLst>
            <p14:sldId id="257"/>
            <p14:sldId id="286"/>
            <p14:sldId id="258"/>
            <p14:sldId id="259"/>
            <p14:sldId id="269"/>
            <p14:sldId id="260"/>
            <p14:sldId id="261"/>
            <p14:sldId id="270"/>
            <p14:sldId id="262"/>
            <p14:sldId id="271"/>
            <p14:sldId id="263"/>
            <p14:sldId id="264"/>
            <p14:sldId id="265"/>
            <p14:sldId id="266"/>
            <p14:sldId id="267"/>
            <p14:sldId id="268"/>
            <p14:sldId id="272"/>
            <p14:sldId id="273"/>
            <p14:sldId id="274"/>
            <p14:sldId id="275"/>
            <p14:sldId id="276"/>
            <p14:sldId id="277"/>
            <p14:sldId id="287"/>
            <p14:sldId id="288"/>
            <p14:sldId id="279"/>
            <p14:sldId id="281"/>
            <p14:sldId id="297"/>
            <p14:sldId id="278"/>
            <p14:sldId id="280"/>
            <p14:sldId id="298"/>
            <p14:sldId id="299"/>
            <p14:sldId id="295"/>
            <p14:sldId id="293"/>
            <p14:sldId id="291"/>
            <p14:sldId id="296"/>
            <p14:sldId id="292"/>
            <p14:sldId id="294"/>
            <p14:sldId id="301"/>
            <p14:sldId id="302"/>
            <p14:sldId id="305"/>
            <p14:sldId id="303"/>
            <p14:sldId id="304"/>
            <p14:sldId id="306"/>
            <p14:sldId id="283"/>
            <p14:sldId id="307"/>
            <p14:sldId id="309"/>
            <p14:sldId id="310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CCFF"/>
    <a:srgbClr val="CC0099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067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069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174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9115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100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8743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101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0681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67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060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7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8451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09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785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920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354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632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473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114" y="1097281"/>
            <a:ext cx="10668002" cy="43629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anose="030B0504020000000003" pitchFamily="66" charset="0"/>
              </a:rPr>
              <a:t/>
            </a:r>
            <a:br>
              <a:rPr lang="ru-RU" dirty="0" smtClean="0">
                <a:latin typeface="Segoe Script" panose="030B0504020000000003" pitchFamily="66" charset="0"/>
              </a:rPr>
            </a:br>
            <a:r>
              <a:rPr lang="ru-RU" dirty="0">
                <a:latin typeface="Segoe Script" panose="030B0504020000000003" pitchFamily="66" charset="0"/>
              </a:rPr>
              <a:t/>
            </a:r>
            <a:br>
              <a:rPr lang="ru-RU" dirty="0">
                <a:latin typeface="Segoe Script" panose="030B0504020000000003" pitchFamily="66" charset="0"/>
              </a:rPr>
            </a:br>
            <a:r>
              <a:rPr lang="ru-RU" dirty="0" smtClean="0">
                <a:latin typeface="Segoe Script" panose="030B0504020000000003" pitchFamily="66" charset="0"/>
              </a:rPr>
              <a:t> </a:t>
            </a:r>
            <a:br>
              <a:rPr lang="ru-RU" dirty="0" smtClean="0">
                <a:latin typeface="Segoe Script" panose="030B0504020000000003" pitchFamily="66" charset="0"/>
              </a:rPr>
            </a:br>
            <a:r>
              <a:rPr lang="ru-RU" sz="3600" b="1" cap="none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№</a:t>
            </a:r>
            <a:r>
              <a:rPr lang="ru-RU" sz="3600" b="1" cap="none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42-жалпы </a:t>
            </a:r>
            <a:r>
              <a:rPr lang="ru-RU" sz="3600" b="1" cap="none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орто</a:t>
            </a:r>
            <a:r>
              <a:rPr lang="ru-RU" sz="3600" b="1" cap="none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600" b="1" cap="none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билим</a:t>
            </a:r>
            <a:r>
              <a:rPr lang="ru-RU" sz="3600" b="1" cap="none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600" b="1" cap="none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берүү </a:t>
            </a:r>
            <a:r>
              <a:rPr lang="ru-RU" sz="3600" b="1" cap="none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>мектеби</a:t>
            </a:r>
            <a:r>
              <a:rPr lang="ru-RU" sz="3600" b="1" cap="none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ru-RU" sz="3600" b="1" cap="none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30B0504020000000003" pitchFamily="66" charset="0"/>
              </a:rPr>
            </a:br>
            <a:r>
              <a:rPr lang="ru-RU" sz="36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  <a:t>Средняя общеобразовательная школа №42</a:t>
            </a:r>
            <a: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  <a:t/>
            </a:r>
            <a:b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</a:br>
            <a:r>
              <a:rPr lang="ru-RU" sz="4400" b="1" cap="none" dirty="0" smtClean="0">
                <a:solidFill>
                  <a:srgbClr val="00B0F0"/>
                </a:solidFill>
              </a:rPr>
              <a:t> </a:t>
            </a:r>
            <a:r>
              <a:rPr lang="ru-RU" sz="2000" b="1" cap="none" dirty="0" smtClean="0">
                <a:solidFill>
                  <a:srgbClr val="00B0F0"/>
                </a:solidFill>
                <a:latin typeface="Segoe Script" pitchFamily="34" charset="0"/>
              </a:rPr>
              <a:t>БАШТАЛГЫЧ КЛАССТАРДЫН МУГАЛИМДЕРИНИН МЕТОД УЮМУ </a:t>
            </a:r>
            <a:r>
              <a:rPr lang="ru-RU" sz="2000" b="1" cap="none" dirty="0" smtClean="0">
                <a:solidFill>
                  <a:srgbClr val="FF6600"/>
                </a:solidFill>
                <a:latin typeface="Segoe Script" pitchFamily="34" charset="0"/>
              </a:rPr>
              <a:t>МЕТОДИЧЕСКОЕ ОБЪЕДИНЕНИЕ УЧИТЕЛЕЙ НАЧАЛЬНЫХ КЛАССОВ </a:t>
            </a:r>
            <a: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  <a:t/>
            </a:r>
            <a:b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</a:br>
            <a: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  <a:t/>
            </a:r>
            <a:br>
              <a:rPr lang="ru-RU" sz="4400" cap="none" dirty="0" smtClean="0">
                <a:ln w="0">
                  <a:solidFill>
                    <a:srgbClr val="7030A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Segoe Script" panose="030B0504020000000003" pitchFamily="66" charset="0"/>
              </a:rPr>
            </a:br>
            <a:r>
              <a:rPr lang="ru-RU" sz="6700" cap="none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  <a:t>Декада </a:t>
            </a:r>
            <a:br>
              <a:rPr lang="ru-RU" sz="6700" cap="none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</a:br>
            <a:r>
              <a:rPr lang="ru-RU" sz="6700" cap="none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  <a:t>начальной </a:t>
            </a:r>
            <a:br>
              <a:rPr lang="ru-RU" sz="6700" cap="none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</a:br>
            <a:r>
              <a:rPr lang="ru-RU" sz="6700" cap="none" dirty="0" smtClean="0">
                <a:ln w="0">
                  <a:solidFill>
                    <a:srgbClr val="7030A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  <a:t>школы</a:t>
            </a:r>
            <a:endParaRPr lang="ru-RU" sz="6700" b="1" dirty="0">
              <a:ln w="0">
                <a:solidFill>
                  <a:srgbClr val="7030A0"/>
                </a:solidFill>
              </a:ln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2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Родиноведение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cap="none" dirty="0" smtClean="0"/>
              <a:t>«Птицы весной»</a:t>
            </a:r>
            <a:endParaRPr lang="ru-RU" cap="none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05831"/>
            <a:ext cx="5610709" cy="4208032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1" y="2205831"/>
            <a:ext cx="5610709" cy="4208032"/>
          </a:xfrm>
        </p:spPr>
      </p:pic>
    </p:spTree>
    <p:extLst>
      <p:ext uri="{BB962C8B-B14F-4D97-AF65-F5344CB8AC3E}">
        <p14:creationId xmlns="" xmlns:p14="http://schemas.microsoft.com/office/powerpoint/2010/main" val="39762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886" y="764373"/>
            <a:ext cx="5434148" cy="1293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Математика</a:t>
            </a:r>
            <a:r>
              <a:rPr lang="ru-RU" sz="2000" dirty="0" smtClean="0">
                <a:solidFill>
                  <a:schemeClr val="accent1"/>
                </a:solidFill>
              </a:rPr>
              <a:t/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i="1" cap="none" dirty="0" smtClean="0"/>
              <a:t>«Приём умножения с помощью сложения</a:t>
            </a:r>
            <a:r>
              <a:rPr lang="ru-RU" sz="2000" i="1" cap="none" dirty="0" smtClean="0"/>
              <a:t>»</a:t>
            </a:r>
            <a:endParaRPr lang="ru-RU" sz="2000" i="1" cap="none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60" y="2406421"/>
            <a:ext cx="5334000" cy="39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9778"/>
          <a:stretch>
            <a:fillRect/>
          </a:stretch>
        </p:blipFill>
        <p:spPr>
          <a:xfrm>
            <a:off x="6420311" y="2193925"/>
            <a:ext cx="4837777" cy="40243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29749" y="744584"/>
            <a:ext cx="2943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C000"/>
                </a:solidFill>
              </a:rPr>
              <a:t>Кыргыз</a:t>
            </a:r>
            <a:r>
              <a:rPr lang="ru-RU" sz="3200" b="1" dirty="0" smtClean="0">
                <a:solidFill>
                  <a:srgbClr val="FFC000"/>
                </a:solidFill>
              </a:rPr>
              <a:t> тили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«Сан </a:t>
            </a:r>
            <a:r>
              <a:rPr lang="ru-RU" sz="3200" dirty="0" err="1" smtClean="0"/>
              <a:t>атооч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8667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691" y="195943"/>
            <a:ext cx="4726577" cy="160673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Математика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cap="none" dirty="0" smtClean="0"/>
              <a:t>«+/- трехзначных чисел»</a:t>
            </a:r>
            <a:endParaRPr lang="ru-RU" cap="none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9824"/>
          <a:stretch/>
        </p:blipFill>
        <p:spPr>
          <a:xfrm>
            <a:off x="6662057" y="1894114"/>
            <a:ext cx="5255624" cy="4730757"/>
          </a:xfrm>
          <a:prstGeom prst="rect">
            <a:avLst/>
          </a:prstGeom>
        </p:spPr>
      </p:pic>
      <p:pic>
        <p:nvPicPr>
          <p:cNvPr id="8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07177"/>
            <a:ext cx="6041572" cy="4611188"/>
          </a:xfrm>
        </p:spPr>
      </p:pic>
      <p:sp>
        <p:nvSpPr>
          <p:cNvPr id="9" name="Прямоугольник 8"/>
          <p:cNvSpPr/>
          <p:nvPr/>
        </p:nvSpPr>
        <p:spPr>
          <a:xfrm>
            <a:off x="261628" y="1128152"/>
            <a:ext cx="5956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«+\- в пределах 1-10»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0599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1441"/>
            <a:ext cx="6061165" cy="15414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Урок-сказка «Теремок</a:t>
            </a:r>
            <a:r>
              <a:rPr lang="ru-RU" b="1" dirty="0" smtClean="0"/>
              <a:t>»: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smtClean="0"/>
              <a:t>« +/-</a:t>
            </a:r>
            <a:r>
              <a:rPr lang="ru-RU" b="1" cap="none" dirty="0" smtClean="0"/>
              <a:t> в пределах </a:t>
            </a:r>
            <a:r>
              <a:rPr lang="ru-RU" b="1" dirty="0" smtClean="0"/>
              <a:t>100»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728" y="2155371"/>
            <a:ext cx="2758456" cy="338536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00401" y="2939142"/>
            <a:ext cx="2856655" cy="3605349"/>
          </a:xfrm>
          <a:prstGeom prst="rect">
            <a:avLst/>
          </a:prstGeom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829" y="2021613"/>
            <a:ext cx="2984863" cy="2235883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503" y="3970949"/>
            <a:ext cx="3311434" cy="24835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57257" y="258132"/>
            <a:ext cx="5360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Чтение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«В </a:t>
            </a:r>
            <a:r>
              <a:rPr lang="ru-RU" sz="3600" b="1" dirty="0" smtClean="0"/>
              <a:t>мире сказок»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178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776549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Математика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тема: «литр»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33167" y="1802674"/>
            <a:ext cx="5723405" cy="4527029"/>
          </a:xfrm>
          <a:prstGeom prst="rect">
            <a:avLst/>
          </a:prstGeo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21658" b="18714"/>
          <a:stretch>
            <a:fillRect/>
          </a:stretch>
        </p:blipFill>
        <p:spPr bwMode="auto">
          <a:xfrm>
            <a:off x="940525" y="1439693"/>
            <a:ext cx="4193177" cy="500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617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0"/>
            <a:ext cx="8782594" cy="1502229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Математика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Мисал</a:t>
            </a:r>
            <a:r>
              <a:rPr lang="ru-RU" dirty="0" smtClean="0"/>
              <a:t>, </a:t>
            </a:r>
            <a:r>
              <a:rPr lang="ru-RU" dirty="0" err="1" smtClean="0"/>
              <a:t>маселе</a:t>
            </a:r>
            <a:r>
              <a:rPr lang="ru-RU" dirty="0" smtClean="0"/>
              <a:t> </a:t>
            </a:r>
            <a:r>
              <a:rPr lang="ru-RU" dirty="0" err="1" smtClean="0">
                <a:latin typeface="+mn-lt"/>
              </a:rPr>
              <a:t>ишт</a:t>
            </a:r>
            <a:r>
              <a:rPr lang="ru-RU" dirty="0" err="1" smtClean="0">
                <a:latin typeface="+mn-lt"/>
                <a:cs typeface="Times New Roman" panose="02020603050405020304" pitchFamily="18" charset="0"/>
              </a:rPr>
              <a:t>өө.»</a:t>
            </a:r>
            <a:endParaRPr lang="ru-RU" dirty="0"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0996" y="1502229"/>
            <a:ext cx="3936947" cy="52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/>
          <a:srcRect t="17197" b="14014"/>
          <a:stretch/>
        </p:blipFill>
        <p:spPr bwMode="auto">
          <a:xfrm>
            <a:off x="5831893" y="1502228"/>
            <a:ext cx="5723275" cy="52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err="1" smtClean="0">
                <a:solidFill>
                  <a:srgbClr val="0070C0"/>
                </a:solidFill>
              </a:rPr>
              <a:t>Мекен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таануу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баланы</a:t>
            </a:r>
            <a:r>
              <a:rPr lang="ru-RU" dirty="0" smtClean="0"/>
              <a:t> </a:t>
            </a:r>
            <a:r>
              <a:rPr lang="ru-RU" dirty="0" err="1" smtClean="0"/>
              <a:t>бешикке</a:t>
            </a:r>
            <a:r>
              <a:rPr lang="ru-RU" dirty="0" smtClean="0"/>
              <a:t> </a:t>
            </a:r>
            <a:r>
              <a:rPr lang="ru-RU" dirty="0" err="1" smtClean="0"/>
              <a:t>б</a:t>
            </a:r>
            <a:r>
              <a:rPr lang="ru-RU" dirty="0" err="1" smtClean="0">
                <a:cs typeface="Times New Roman" panose="02020603050405020304" pitchFamily="18" charset="0"/>
              </a:rPr>
              <a:t>өлөө»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208301"/>
            <a:ext cx="5334000" cy="39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08301"/>
            <a:ext cx="5334000" cy="39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28601"/>
            <a:ext cx="8610600" cy="1493520"/>
          </a:xfrm>
        </p:spPr>
        <p:txBody>
          <a:bodyPr/>
          <a:lstStyle/>
          <a:p>
            <a:r>
              <a:rPr lang="ru-RU" b="1" dirty="0" err="1" smtClean="0">
                <a:solidFill>
                  <a:srgbClr val="00B0F0"/>
                </a:solidFill>
              </a:rPr>
              <a:t>К</a:t>
            </a:r>
            <a:r>
              <a:rPr lang="ru-RU" b="1" dirty="0" err="1" smtClean="0">
                <a:solidFill>
                  <a:srgbClr val="00B0F0"/>
                </a:solidFill>
                <a:cs typeface="Times New Roman" panose="02020603050405020304" pitchFamily="18" charset="0"/>
              </a:rPr>
              <a:t>өркөм өнөр</a:t>
            </a:r>
            <a:r>
              <a:rPr lang="ru-RU" dirty="0" smtClean="0">
                <a:cs typeface="Times New Roman" panose="02020603050405020304" pitchFamily="18" charset="0"/>
              </a:rPr>
              <a:t/>
            </a:r>
            <a:br>
              <a:rPr lang="ru-RU" dirty="0" smtClean="0">
                <a:cs typeface="Times New Roman" panose="02020603050405020304" pitchFamily="18" charset="0"/>
              </a:rPr>
            </a:br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cs typeface="Times New Roman" panose="02020603050405020304" pitchFamily="18" charset="0"/>
              </a:rPr>
              <a:t>Жазгы</a:t>
            </a:r>
            <a:r>
              <a:rPr lang="ru-RU" dirty="0" smtClean="0">
                <a:cs typeface="Times New Roman" panose="02020603050405020304" pitchFamily="18" charset="0"/>
              </a:rPr>
              <a:t> пейзаж» 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98845" y="1644464"/>
            <a:ext cx="3934766" cy="481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92995" y="1325089"/>
            <a:ext cx="3960895" cy="52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Кыргыз</a:t>
            </a:r>
            <a:r>
              <a:rPr lang="ru-RU" sz="4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тили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с</a:t>
            </a:r>
            <a:r>
              <a:rPr lang="ru-RU" dirty="0" err="1" smtClean="0">
                <a:cs typeface="Times New Roman" panose="02020603050405020304" pitchFamily="18" charset="0"/>
              </a:rPr>
              <a:t>өз жана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cs typeface="Times New Roman" panose="02020603050405020304" pitchFamily="18" charset="0"/>
              </a:rPr>
              <a:t>суйлөм</a:t>
            </a:r>
            <a:r>
              <a:rPr lang="ru-RU" dirty="0" smtClean="0"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08301"/>
            <a:ext cx="5334000" cy="39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208301"/>
            <a:ext cx="5334000" cy="39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1258</TotalTime>
  <Words>23</Words>
  <Application>Microsoft Office PowerPoint</Application>
  <PresentationFormat>Произвольный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След самолета</vt:lpstr>
      <vt:lpstr>    №42-жалпы орто билим берүү мектеби Средняя общеобразовательная школа №42  БАШТАЛГЫЧ КЛАССТАРДЫН МУГАЛИМДЕРИНИН МЕТОД УЮМУ МЕТОДИЧЕСКОЕ ОБЪЕДИНЕНИЕ УЧИТЕЛЕЙ НАЧАЛЬНЫХ КЛАССОВ   Декада  начальной  школы</vt:lpstr>
      <vt:lpstr>Математика «Приём умножения с помощью сложения»</vt:lpstr>
      <vt:lpstr>Математика «+/- трехзначных чисел»</vt:lpstr>
      <vt:lpstr>Урок-сказка «Теремок»:  « +/- в пределах 100»</vt:lpstr>
      <vt:lpstr>Математика   тема: «литр»</vt:lpstr>
      <vt:lpstr>Математика «Мисал, маселе иштөө.»</vt:lpstr>
      <vt:lpstr>Мекен таануу «баланы бешикке бөлөө»</vt:lpstr>
      <vt:lpstr>Көркөм өнөр «Жазгы пейзаж» </vt:lpstr>
      <vt:lpstr>Кыргыз тили «сөз жана суйлөм»</vt:lpstr>
      <vt:lpstr>Родиноведение «Птицы весной»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Informatika</cp:lastModifiedBy>
  <cp:revision>75</cp:revision>
  <dcterms:created xsi:type="dcterms:W3CDTF">2019-03-04T09:23:36Z</dcterms:created>
  <dcterms:modified xsi:type="dcterms:W3CDTF">2019-06-25T09:06:51Z</dcterms:modified>
</cp:coreProperties>
</file>