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62" r:id="rId3"/>
    <p:sldId id="263" r:id="rId4"/>
    <p:sldId id="261" r:id="rId5"/>
    <p:sldId id="274" r:id="rId6"/>
    <p:sldId id="275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62DAEF-F324-4CBE-9F34-43FF3B6212C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4C4AA4-901E-4FF3-880B-8B764EA5C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Бухова Т. И\2021-2022    6\МС\ШМО\КЯ\ДЕКАДА\ФОТО\ЗАКРЫТИТ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533">
            <a:off x="455647" y="1524806"/>
            <a:ext cx="2987440" cy="2234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58200" cy="269416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ДЕКАДА ШМО КЯ – 2022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80920" cy="52273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СОШ 42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Бухова Т. И\2021-2022    6\МС\ШМО\КЯ\ДЕКАДА\ФОТО\ОТКРыти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477651" cy="331236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Бухова Т. И\2021-2022    6\МС\ШМО\КЯ\ДЕКАДА\ФОТО\ОТКРытие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6813">
            <a:off x="5508104" y="4149080"/>
            <a:ext cx="3431620" cy="23042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Бухова Т. И\2021-2022    6\МС\ШМО\КЯ\ДЕКАДА\ФОТО\ОТКРытие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6969">
            <a:off x="398483" y="3994916"/>
            <a:ext cx="2987824" cy="22348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Бухова Т. И\2021-2022    6\МС\ШМО\КЯ\ДЕКАДА\ФОТО\ОТКРытие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7752">
            <a:off x="5592570" y="1488960"/>
            <a:ext cx="2952023" cy="220811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399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ОТКРЫТИЕ ДЕКАДЫ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Бухова Т. И\2021-2022    6\МС\ШМО\КЯ\ДЕКАДА\ФОТО\ОТКРыти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08720"/>
            <a:ext cx="2707683" cy="3619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Бухова Т. И\2021-2022    6\МС\ШМО\КЯ\ДЕКАДА\ФОТО\ОТКРытие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98428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Бухова Т. И\2021-2022    6\МС\ШМО\КЯ\ДЕКАДА\ФОТО\ОТКРытие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653136"/>
            <a:ext cx="2664296" cy="1992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Бухова Т. И\2021-2022    6\МС\ШМО\КЯ\ДЕКАДА\ФОТО\ОТКРытие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980728"/>
            <a:ext cx="269548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D:\Бухова Т. И\2021-2022    6\МС\ШМО\КЯ\ДЕКАДА\ФОТО\ОТКРытие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573016"/>
            <a:ext cx="2824336" cy="211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D:\Бухова Т. И\2021-2022    6\МС\ШМО\КЯ\ДЕКАДА\ФОТО\ОТКРытие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645024"/>
            <a:ext cx="2952328" cy="2208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631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0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ГЫРГЫЗСКОГО ЯЗЫКА В 3К КЛАССЕ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АБДРАЗАКОВА Н.А.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341040"/>
            <a:ext cx="9144000" cy="10080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Бухова Т. И\2021-2022    6\МС\ШМО\КЯ\ДЕКАДА\ФОТО\Абдразакова Н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167857" cy="2369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Бухова Т. И\2021-2022    6\МС\ШМО\КЯ\ДЕКАДА\ФОТО\Абдразакова Н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3139182" cy="234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Бухова Т. И\2021-2022    6\МС\ШМО\КЯ\ДЕКАДА\ФОТО\Абдразакова Н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197895" cy="239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D:\Бухова Т. И\2021-2022    6\МС\ШМО\КЯ\ДЕКАДА\ФОТО\Абдразакова Н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21088"/>
            <a:ext cx="3140845" cy="234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D:\Бухова Т. И\2021-2022    6\МС\ШМО\КЯ\ДЕКАДА\ФОТО\Абдразакова Н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420888"/>
            <a:ext cx="3383881" cy="2531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59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Бухова Т. И\2021-2022    6\МС\ШМО\КЯ\ДЕКАДА\ФОТО\Алияскарова Б.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384376" cy="253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890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ГЫРГЫЗСКОГО ЯЗЫКА В 9А КЛАССЕ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АЛИЯСКАРОВА Б.К.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D:\Бухова Т. И\2021-2022    6\МС\ШМО\КЯ\ДЕКАДА\ФОТО\Алияскарова Б.К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2808312" cy="3754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Бухова Т. И\2021-2022    6\МС\ШМО\КЯ\ДЕКАДА\ФОТО\Алияскарова Б.К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141464" cy="234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D:\Бухова Т. И\2021-2022    6\МС\ШМО\КЯ\ДЕКАДА\ФОТО\Алияскарова Б.К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2088232" cy="2791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D:\Бухова Т. И\2021-2022    6\МС\ШМО\КЯ\ДЕКАДА\ФОТО\Алияскарова Б.К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340768"/>
            <a:ext cx="1944216" cy="2599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6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ky-KG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ky-KG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ГЫРГЫЗСКОГО ЯЗЫКА В 10К КЛАССЕ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БЕЙШЕНАЛИЕВА Р.Т.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D:\Бухова Т. И\2021-2022    6\МС\ШМО\КЯ\ДЕКАДА\ФОТО\Бейшеналиева Р.Т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2304256" cy="3080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D:\Бухова Т. И\2021-2022    6\МС\ШМО\КЯ\ДЕКАДА\ФОТО\Бейшеналиева Р.Т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3456384" cy="258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D:\Бухова Т. И\2021-2022    6\МС\ШМО\КЯ\ДЕКАДА\ФОТО\Бейшеналиева Р.Т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21088"/>
            <a:ext cx="3024336" cy="2262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D:\Бухова Т. И\2021-2022    6\МС\ШМО\КЯ\ДЕКАДА\ФОТО\Бейшеналиева Р.Т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3024336" cy="2262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D:\Бухова Т. И\2021-2022    6\МС\ШМО\КЯ\ДЕКАДА\ФОТО\Бейшеналиева Р.Т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149080"/>
            <a:ext cx="3096344" cy="231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УРОК ГЫРГЫЗСКОГО ЯЗЫКА В 10К КЛАССЕ</a:t>
            </a:r>
            <a:br>
              <a:rPr kumimoji="0" lang="ru-RU" sz="2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БЕЙШЕНАЛИЕВА Р.Т.</a:t>
            </a: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Бухова Т. И\2021-2022    6\МС\ШМО\КЯ\ДЕКАДА\ФОТО\ЖАНТАЕВА Ж.Ш,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0805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D:\Бухова Т. И\2021-2022    6\МС\ШМО\КЯ\ДЕКАДА\ФОТО\ЖАНТАЕВА Ж.Ш,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171354" cy="2372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ГЫРГЫЗСКОГО ЯЗЫКА В 3А КЛАССЕ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ЖАНТАЕВА Ж.Ш.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D:\Бухова Т. И\2021-2022    6\МС\ШМО\КЯ\ДЕКАДА\ФОТО\ЖАНТАЕВА Ж.Ш,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3206750" cy="239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D:\Бухова Т. И\2021-2022    6\МС\ШМО\КЯ\ДЕКАДА\ФОТО\ЖАНТАЕВА Ж.Ш,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04864"/>
            <a:ext cx="3492786" cy="2612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D:\Бухова Т. И\2021-2022    6\МС\ШМО\КЯ\ДЕКАДА\ФОТО\ЖАНТАЕВА Ж.Ш,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221088"/>
            <a:ext cx="317682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ГЫРГЫЗСКОГО ЯЗЫКА В 3А КЛАССЕ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ТАГАЕВА Ж.Ж.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 descr="D:\Бухова Т. И\2021-2022    6\МС\ШМО\КЯ\ДЕКАДА\ФОТО\Тагаева Ж.Ж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248025" cy="2429523"/>
          </a:xfrm>
          <a:prstGeom prst="rect">
            <a:avLst/>
          </a:prstGeom>
          <a:noFill/>
        </p:spPr>
      </p:pic>
      <p:pic>
        <p:nvPicPr>
          <p:cNvPr id="7172" name="Picture 4" descr="D:\Бухова Т. И\2021-2022    6\МС\ШМО\КЯ\ДЕКАДА\ФОТО\Тагаева Ж.Ж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68760"/>
            <a:ext cx="2736304" cy="3658162"/>
          </a:xfrm>
          <a:prstGeom prst="rect">
            <a:avLst/>
          </a:prstGeom>
          <a:noFill/>
        </p:spPr>
      </p:pic>
      <p:pic>
        <p:nvPicPr>
          <p:cNvPr id="7173" name="Picture 5" descr="D:\Бухова Т. И\2021-2022    6\МС\ШМО\КЯ\ДЕКАДА\ФОТО\Тагаева Ж.Ж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01008"/>
            <a:ext cx="2376264" cy="3176822"/>
          </a:xfrm>
          <a:prstGeom prst="rect">
            <a:avLst/>
          </a:prstGeom>
          <a:noFill/>
        </p:spPr>
      </p:pic>
      <p:pic>
        <p:nvPicPr>
          <p:cNvPr id="7174" name="Picture 6" descr="D:\Бухова Т. И\2021-2022    6\МС\ШМО\КЯ\ДЕКАДА\ФОТО\Тагаева Ж.Ж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628800"/>
            <a:ext cx="3168352" cy="2369927"/>
          </a:xfrm>
          <a:prstGeom prst="rect">
            <a:avLst/>
          </a:prstGeom>
          <a:noFill/>
        </p:spPr>
      </p:pic>
      <p:pic>
        <p:nvPicPr>
          <p:cNvPr id="7170" name="Picture 2" descr="D:\Бухова Т. И\2021-2022    6\МС\ШМО\КЯ\ДЕКАДА\ФОТО\Тагаева Ж.Ж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789040"/>
            <a:ext cx="3888432" cy="290854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УРОК ГЫРГЫЗСКОГО ЯЗЫКА В 3А КЛАССЕ</a:t>
            </a:r>
            <a:b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ТАГАЕВА Ж.Ж.</a:t>
            </a: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ЗАКРЫТИЕ ДЕКАДЫ ШМО КЯ - 2022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D:\Бухова Т. И\2021-2022    6\МС\ШМО\КЯ\ДЕКАДА\ФОТО\ЗАКРЫТИТ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36712"/>
            <a:ext cx="2160240" cy="2888022"/>
          </a:xfrm>
          <a:prstGeom prst="roundRect">
            <a:avLst>
              <a:gd name="adj" fmla="val 10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Бухова Т. И\2021-2022    6\МС\ШМО\КЯ\ДЕКАДА\ФОТО\ЗАКРЫТИТ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2342">
            <a:off x="267928" y="4198248"/>
            <a:ext cx="3097495" cy="231692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Бухова Т. И\2021-2022    6\МС\ШМО\КЯ\ДЕКАДА\ФОТО\ЗАКРЫТИТЕ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4945">
            <a:off x="5829979" y="4223069"/>
            <a:ext cx="3028678" cy="226545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:\Бухова Т. И\2021-2022    6\МС\ШМО\КЯ\ДЕКАДА\ФОТО\ЗАКРЫТИТЕ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052736"/>
            <a:ext cx="2316066" cy="3096344"/>
          </a:xfrm>
          <a:prstGeom prst="rect">
            <a:avLst/>
          </a:prstGeom>
          <a:noFill/>
        </p:spPr>
      </p:pic>
      <p:pic>
        <p:nvPicPr>
          <p:cNvPr id="1031" name="Picture 7" descr="D:\Бухова Т. И\2021-2022    6\МС\ШМО\КЯ\ДЕКАДА\ФОТО\ЗАКРЫТИТЕ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861048"/>
            <a:ext cx="2088232" cy="279175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D:\Бухова Т. И\2021-2022    6\МС\ШМО\КЯ\ДЕКАДА\ФОТО\ЗАКРЫТИТЕ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196752"/>
            <a:ext cx="2551436" cy="237626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600</TotalTime>
  <Words>52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       ДЕКАДА ШМО КЯ – 2022 </vt:lpstr>
      <vt:lpstr>ОТКРЫТИЕ ДЕКАДЫ</vt:lpstr>
      <vt:lpstr>УРОК ГЫРГЫЗСКОГО ЯЗЫКА В 3К КЛАССЕ УЧИТЕЛЬ АБДРАЗАКОВА Н.А.</vt:lpstr>
      <vt:lpstr>УРОК ГЫРГЫЗСКОГО ЯЗЫКА В 9А КЛАССЕ УЧИТЕЛЬ АЛИЯСКАРОВА Б.К.</vt:lpstr>
      <vt:lpstr>УРОК ГЫРГЫЗСКОГО ЯЗЫКА В 10К КЛАССЕ УЧИТЕЛЬ БЕЙШЕНАЛИЕВА Р.Т.</vt:lpstr>
      <vt:lpstr>УРОК ГЫРГЫЗСКОГО ЯЗЫКА В 3А КЛАССЕ УЧИТЕЛЬ ЖАНТАЕВА Ж.Ш.</vt:lpstr>
      <vt:lpstr>УРОК ГЫРГЫЗСКОГО ЯЗЫКА В 3А КЛАССЕ УЧИТЕЛЬ ТАГАЕВА Ж.Ж.</vt:lpstr>
      <vt:lpstr>ЗАКРЫТИЕ ДЕКАДЫ ШМО КЯ - 2022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отдаю детям - 2019</dc:title>
  <dc:creator>Informatika</dc:creator>
  <cp:lastModifiedBy>Informatika</cp:lastModifiedBy>
  <cp:revision>86</cp:revision>
  <dcterms:created xsi:type="dcterms:W3CDTF">2019-02-25T07:10:25Z</dcterms:created>
  <dcterms:modified xsi:type="dcterms:W3CDTF">2022-02-21T09:17:54Z</dcterms:modified>
</cp:coreProperties>
</file>