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sldIdLst>
    <p:sldId id="256" r:id="rId2"/>
    <p:sldId id="262" r:id="rId3"/>
    <p:sldId id="263" r:id="rId4"/>
    <p:sldId id="261" r:id="rId5"/>
    <p:sldId id="274" r:id="rId6"/>
    <p:sldId id="275" r:id="rId7"/>
    <p:sldId id="276" r:id="rId8"/>
    <p:sldId id="277" r:id="rId9"/>
    <p:sldId id="278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8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8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62DAEF-F324-4CBE-9F34-43FF3B6212C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458200" cy="21328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РАБОТЕ </a:t>
            </a:r>
            <a:b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БИБЛИОТЕКИ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280920" cy="522730"/>
          </a:xfr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8" name="Picture 6" descr="https://i.mycdn.me/i?r=AyH4iRPQ2q0otWIFepML2LxRJGAZlcnCjmzfboW1JE8R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2867667" cy="382355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9634" name="Picture 2" descr="https://i.mycdn.me/image?id=916522845538&amp;t=3&amp;plc=API&amp;viewToken=PkFFQeyzMGtg6Xz_1sRCBQ&amp;tkn=*rFn3sxSBH7a2kxZM_SGwnR5gYK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060848"/>
            <a:ext cx="2754306" cy="367240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9636" name="Picture 4" descr="https://i.mycdn.me/image?id=916522846050&amp;t=3&amp;plc=API&amp;viewToken=hlUvLnGesdwGouDGIyyfJw&amp;tkn=*8ecEte6HvRbcO70nn6-k6jBUSK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556792"/>
            <a:ext cx="2754306" cy="367240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4399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ky-KG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ЗАВЕДУЮЩАЯ БИБЛИОТЕКОЙ – </a:t>
            </a:r>
            <a:br>
              <a:rPr lang="ky-KG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</a:br>
            <a:r>
              <a:rPr lang="ky-KG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ФЕДОРЕНКО ЛЮДМИЛА РОБЕРТОВНА</a:t>
            </a:r>
            <a:endParaRPr lang="ru-RU" dirty="0"/>
          </a:p>
        </p:txBody>
      </p:sp>
      <p:pic>
        <p:nvPicPr>
          <p:cNvPr id="71682" name="Picture 2" descr="https://i.mycdn.me/i?r=AyH4iRPQ2q0otWIFepML2LxR-EYgbTRh61Yj8-rqX746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200800" cy="5400601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8" name="Picture 10" descr="https://i.mycdn.me/image?id=916522851682&amp;t=3&amp;plc=API&amp;viewToken=d9hgyPkc_-sPrI7YGRIojw&amp;tkn=*6P35I-WKQzxMdlMUesdzWHGp6-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3072341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93610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СОКРОВИЩНИЦА БИБЛИОТЕКИ - КНИГИ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8610" name="Picture 2" descr="https://i.mycdn.me/i?r=AyH4iRPQ2q0otWIFepML2LxR6mMjRRtYa0mKHkq38XnG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24744"/>
            <a:ext cx="3312368" cy="248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8612" name="Picture 4" descr="https://i.mycdn.me/image?id=916522850658&amp;t=3&amp;plc=API&amp;viewToken=ghG0V162muRfGpgFqfoo2Q&amp;tkn=*PJ-itiynpmzayBXn7btUbY8iEb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124744"/>
            <a:ext cx="2376264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8614" name="Picture 6" descr="https://i.mycdn.me/image?id=916522851938&amp;t=3&amp;plc=API&amp;viewToken=hxqTDjdddHZS6ItzHtWYPA&amp;tkn=*e_PfEEHnf4KzI2P0fMs7warMj8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789040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8616" name="Picture 8" descr="https://i.mycdn.me/image?id=916522851426&amp;t=3&amp;plc=API&amp;viewToken=6kBXWPro8JQRsOFZ7u2h0w&amp;tkn=*WHSMYNd0cTPr_JzjuiH3bgBihY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005064"/>
            <a:ext cx="3552395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631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0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МЕРОПРИЯТИЯ, ПРОВОДИМЫЕ БИБЛИОТЕКОЙ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2400" y="341040"/>
            <a:ext cx="9144000" cy="1008063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7586" name="Picture 2" descr="https://i.mycdn.me/image?id=916522847586&amp;t=3&amp;plc=API&amp;viewToken=XlQsuUE6eJGxNqtx6MsHcA&amp;tkn=*KG9ZdtOnsF1aJC0bdLxxbPoPo4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996444" cy="532859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7588" name="Picture 4" descr="https://i.mycdn.me/image?id=916522848866&amp;t=3&amp;plc=API&amp;viewToken=IaDN6FqdCzjecwH6N9eVjA&amp;tkn=*NszVXGMPV2IXMnG5Ex1_MQih6e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3960440" cy="5280587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6598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90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МЕРОПРИЯТИЯ, ПРОВОДИМЫЕ БИБЛИОТЕКОЙ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6562" name="Picture 2" descr="https://i.mycdn.me/image?id=916522848610&amp;t=3&amp;plc=API&amp;viewToken=IdN9WdiV6pH6zg7W7vsafw&amp;tkn=*e99Q_yodkCl6hCHzsU7QQUq6yq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268760"/>
            <a:ext cx="4050449" cy="54006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6564" name="Picture 4" descr="https://i.mycdn.me/image?id=916522848354&amp;t=3&amp;plc=API&amp;viewToken=h-OC1fFSvsTaaSy4eh_kmQ&amp;tkn=*kmAtpND0TvxXJjCtxuGyM7UcFn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4032448" cy="537659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6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ВЫСТАВКИ К ЗНАМЕНАТЕЛЬНЫМ ДАТАМ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ky-KG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endParaRPr lang="ky-KG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5540" name="Picture 4" descr="https://i.mycdn.me/image?id=916522849634&amp;t=3&amp;plc=API&amp;viewToken=GniKOfa6S8OCf1XisUD-tQ&amp;tkn=*B5hTPDmAU1ZKbDi8N2ipRLs0jg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24744"/>
            <a:ext cx="3672407" cy="275430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5542" name="Picture 6" descr="https://i.mycdn.me/image?id=916522851682&amp;t=3&amp;plc=API&amp;viewToken=d9hgyPkc_-sPrI7YGRIojw&amp;tkn=*6P35I-WKQzxMdlMUesdzWHGp6-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284984"/>
            <a:ext cx="4464496" cy="334837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5538" name="Picture 2" descr="https://i.mycdn.me/image?id=916522849378&amp;t=3&amp;plc=API&amp;viewToken=cIy1z6kxBQavLRy4GfJ_yg&amp;tkn=*-uCpVs5KjBL1_Cwwba8xCp6QS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3672408" cy="275430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МЕРОПРИЯТИЕ «КИТЕП - АЛТЫН КАЗЫНА»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4514" name="Picture 2" descr="https://i.mycdn.me/image?id=916522846306&amp;t=3&amp;plc=API&amp;viewToken=c7-5wg1mx7MaX1K_b5mDUg&amp;tkn=*-iUMHyd3VZZOGQFAtTguj8U1e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196753"/>
            <a:ext cx="4680520" cy="351039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4516" name="Picture 4" descr="https://i.mycdn.me/image?id=916522846562&amp;t=3&amp;plc=API&amp;viewToken=KLvBTfa17lONlhPHq0WPtw&amp;tkn=*sO4Mplj6u7xs_n3b_Ss8jrZYM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3" y="3068960"/>
            <a:ext cx="4704523" cy="352839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НАС В ГОСТЯХ «КНИЖКА-МАЛЫШКА»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3490" name="Picture 2" descr="https://i.mycdn.me/image?id=916522847330&amp;t=3&amp;plc=API&amp;viewToken=a1DeJvRY6-lm0GMFOs_ruA&amp;tkn=*nHhckARRr2JebnD_cOHqgKvUIx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050450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3492" name="Picture 4" descr="https://i.mycdn.me/image?id=916522847074&amp;t=3&amp;plc=API&amp;viewToken=_76dbsXrYqvBm9DiSgaeWQ&amp;tkn=*19OVxsEc6GNwpB3vC8cssd_sgM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04864"/>
            <a:ext cx="4453492" cy="3340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/>
            </a:r>
            <a:b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</a:b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ПРОЕКТ </a:t>
            </a:r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USAID </a:t>
            </a:r>
            <a:r>
              <a:rPr lang="ky-KG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“ЧИТАЕМ ВМЕСТЕ”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kumimoji="0" lang="ru-RU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</a:rPr>
              <a:t>өптү</a:t>
            </a:r>
            <a:r>
              <a:rPr kumimoji="0" lang="ru-RU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lang="ru-RU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окусаң, </a:t>
            </a:r>
            <a:r>
              <a:rPr lang="ru-RU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өптү билесиң!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/>
            </a:r>
            <a:b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</a:br>
            <a:endParaRPr kumimoji="0" lang="ru-RU" sz="4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2468" name="Picture 4" descr="https://i.mycdn.me/i?r=AyH4iRPQ2q0otWIFepML2LxRqcbfC-i8x-mfU5o6TID1n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996444" cy="532859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2470" name="Picture 6" descr="https://i.mycdn.me/image?id=916522847842&amp;t=3&amp;plc=API&amp;viewToken=1DZz3zs0G7tOj-Ypv9KSLA&amp;tkn=*Uktx1JR5wIphH70hZxnS7HJpT9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3996444" cy="532859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/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</a:b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ПРОЕКТ </a:t>
            </a:r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USAID </a:t>
            </a:r>
            <a:r>
              <a:rPr lang="ky-KG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“ЧИТАЕМ ВМЕСТЕ”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өптү окусаң, </a:t>
            </a:r>
            <a:r>
              <a:rPr lang="ru-RU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өптү билесиң!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/>
            </a:r>
            <a:b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</a:br>
            <a:endParaRPr lang="ru-RU" dirty="0"/>
          </a:p>
        </p:txBody>
      </p:sp>
      <p:pic>
        <p:nvPicPr>
          <p:cNvPr id="4" name="Picture 2" descr="https://i.mycdn.me/image?id=916522846818&amp;t=3&amp;plc=API&amp;viewToken=oeYP9QnbGfIqpgWNIPWrCQ&amp;tkn=*PtEJpM-IROkflHx4lvZG13oipe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416824" cy="5346594"/>
          </a:xfrm>
          <a:prstGeom prst="roundRect">
            <a:avLst>
              <a:gd name="adj" fmla="val 4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703</TotalTime>
  <Words>37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О РАБОТЕ  БИБЛИОТЕКИ     </vt:lpstr>
      <vt:lpstr>СОКРОВИЩНИЦА БИБЛИОТЕКИ - КНИГИ</vt:lpstr>
      <vt:lpstr>МЕРОПРИЯТИЯ, ПРОВОДИМЫЕ БИБЛИОТЕКОЙ</vt:lpstr>
      <vt:lpstr>МЕРОПРИЯТИЯ, ПРОВОДИМЫЕ БИБЛИОТЕКОЙ</vt:lpstr>
      <vt:lpstr>ВЫСТАВКИ К ЗНАМЕНАТЕЛЬНЫМ ДАТАМ</vt:lpstr>
      <vt:lpstr>МЕРОПРИЯТИЕ «КИТЕП - АЛТЫН КАЗЫНА»</vt:lpstr>
      <vt:lpstr>У НАС В ГОСТЯХ «КНИЖКА-МАЛЫШКА»</vt:lpstr>
      <vt:lpstr> ПРОЕКТ USAID “ЧИТАЕМ ВМЕСТЕ” Көптү окусаң, көптү билесиң! </vt:lpstr>
      <vt:lpstr> ПРОЕКТ USAID “ЧИТАЕМ ВМЕСТЕ” Көптү окусаң, көптү билесиң! </vt:lpstr>
      <vt:lpstr>ЗАВЕДУЮЩАЯ БИБЛИОТЕКОЙ –  ФЕДОРЕНКО ЛЮДМИЛА РОБЕРТОВНА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Сердце отдаю детям - 2019</dc:title>
  <dc:creator>Informatika</dc:creator>
  <cp:lastModifiedBy>Informatika</cp:lastModifiedBy>
  <cp:revision>103</cp:revision>
  <dcterms:created xsi:type="dcterms:W3CDTF">2019-02-25T07:10:25Z</dcterms:created>
  <dcterms:modified xsi:type="dcterms:W3CDTF">2022-02-25T07:07:34Z</dcterms:modified>
</cp:coreProperties>
</file>