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71" r:id="rId4"/>
    <p:sldId id="272" r:id="rId5"/>
    <p:sldId id="268" r:id="rId6"/>
    <p:sldId id="257" r:id="rId7"/>
    <p:sldId id="258" r:id="rId8"/>
    <p:sldId id="266" r:id="rId9"/>
    <p:sldId id="261" r:id="rId10"/>
    <p:sldId id="264" r:id="rId11"/>
    <p:sldId id="259" r:id="rId12"/>
    <p:sldId id="262" r:id="rId13"/>
    <p:sldId id="267" r:id="rId14"/>
    <p:sldId id="260" r:id="rId15"/>
    <p:sldId id="263" r:id="rId16"/>
    <p:sldId id="27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8129-CB7C-4B0F-A1A0-EEA7AB89ED20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7A46012-5301-456D-9E4E-BF9262DE3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019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8129-CB7C-4B0F-A1A0-EEA7AB89ED20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7A46012-5301-456D-9E4E-BF9262DE3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577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8129-CB7C-4B0F-A1A0-EEA7AB89ED20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7A46012-5301-456D-9E4E-BF9262DE38B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97600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8129-CB7C-4B0F-A1A0-EEA7AB89ED20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7A46012-5301-456D-9E4E-BF9262DE3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885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8129-CB7C-4B0F-A1A0-EEA7AB89ED20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7A46012-5301-456D-9E4E-BF9262DE38B9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89570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8129-CB7C-4B0F-A1A0-EEA7AB89ED20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7A46012-5301-456D-9E4E-BF9262DE3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776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8129-CB7C-4B0F-A1A0-EEA7AB89ED20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6012-5301-456D-9E4E-BF9262DE3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79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8129-CB7C-4B0F-A1A0-EEA7AB89ED20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6012-5301-456D-9E4E-BF9262DE3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77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8129-CB7C-4B0F-A1A0-EEA7AB89ED20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6012-5301-456D-9E4E-BF9262DE3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942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8129-CB7C-4B0F-A1A0-EEA7AB89ED20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7A46012-5301-456D-9E4E-BF9262DE3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112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8129-CB7C-4B0F-A1A0-EEA7AB89ED20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7A46012-5301-456D-9E4E-BF9262DE3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496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8129-CB7C-4B0F-A1A0-EEA7AB89ED20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7A46012-5301-456D-9E4E-BF9262DE3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179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8129-CB7C-4B0F-A1A0-EEA7AB89ED20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6012-5301-456D-9E4E-BF9262DE3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503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8129-CB7C-4B0F-A1A0-EEA7AB89ED20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6012-5301-456D-9E4E-BF9262DE3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52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8129-CB7C-4B0F-A1A0-EEA7AB89ED20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6012-5301-456D-9E4E-BF9262DE3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812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8129-CB7C-4B0F-A1A0-EEA7AB89ED20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7A46012-5301-456D-9E4E-BF9262DE3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407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08129-CB7C-4B0F-A1A0-EEA7AB89ED20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7A46012-5301-456D-9E4E-BF9262DE3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518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96286" y="1584356"/>
            <a:ext cx="7369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y-KG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Кыргыз тили жана адабияты мугалимдеринин </a:t>
            </a:r>
          </a:p>
          <a:p>
            <a:pPr algn="ctr"/>
            <a:r>
              <a:rPr lang="ky-KG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2020-2021-окуу жылындагы  онлайн сабактары боюнча   1-чейректин отчету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549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6000">
        <p15:prstTrans prst="curtains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8319" y="294777"/>
            <a:ext cx="3691930" cy="54710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905" y="217960"/>
            <a:ext cx="3681663" cy="55478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392606"/>
            <a:ext cx="2991378" cy="23866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68041" y="5691373"/>
            <a:ext cx="6646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y-KG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Бектемирова Назгүль Абдинабиевна 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268939"/>
      </p:ext>
    </p:extLst>
  </p:cSld>
  <p:clrMapOvr>
    <a:masterClrMapping/>
  </p:clrMapOvr>
  <p:transition spd="slow" advClick="0" advTm="6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230" y="1240324"/>
            <a:ext cx="3663539" cy="37662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81400" y="5397500"/>
            <a:ext cx="85343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y-KG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Алияскарова Бактыкан Каттообековна</a:t>
            </a:r>
            <a:endParaRPr lang="ru-RU" sz="4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572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73" y="240328"/>
            <a:ext cx="2189079" cy="24859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8700" y="5651500"/>
            <a:ext cx="10307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y-K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Таштекеева Нургүл Каныбековна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36487" b="36246"/>
          <a:stretch/>
        </p:blipFill>
        <p:spPr>
          <a:xfrm>
            <a:off x="8189336" y="0"/>
            <a:ext cx="3910108" cy="45895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9328" y="240328"/>
            <a:ext cx="2255716" cy="41090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0080" y="2423438"/>
            <a:ext cx="2309235" cy="336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33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fallOve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" y="0"/>
            <a:ext cx="12192000" cy="6858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215" y="108641"/>
            <a:ext cx="2156953" cy="25711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26760" b="-1972"/>
          <a:stretch/>
        </p:blipFill>
        <p:spPr>
          <a:xfrm>
            <a:off x="6289204" y="207233"/>
            <a:ext cx="2366112" cy="25711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075" y="0"/>
            <a:ext cx="2256380" cy="41112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7203" y="207233"/>
            <a:ext cx="3174797" cy="40287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1328" y="2153486"/>
            <a:ext cx="1403888" cy="23538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7718" y="2153486"/>
            <a:ext cx="1372142" cy="23538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2667" y="3023614"/>
            <a:ext cx="1329299" cy="19385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27655" y="4961228"/>
            <a:ext cx="82769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y-KG" sz="4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Ниязалиева Эсен Шайлообековна</a:t>
            </a:r>
            <a:endParaRPr lang="ru-RU" sz="4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38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honeycomb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28492"/>
          <a:stretch/>
        </p:blipFill>
        <p:spPr>
          <a:xfrm>
            <a:off x="161770" y="678112"/>
            <a:ext cx="2161986" cy="27508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60800" y="5511800"/>
            <a:ext cx="6992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y-KG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Жантаева Жазгүл Шаршенбековна</a:t>
            </a:r>
            <a:endParaRPr lang="ru-RU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2891" y="801583"/>
            <a:ext cx="2191428" cy="45046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6647" y="869911"/>
            <a:ext cx="2213792" cy="45505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143888" y="869911"/>
            <a:ext cx="2526957" cy="46355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1092" y="869911"/>
            <a:ext cx="2064526" cy="459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22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airplan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02" y="35703"/>
            <a:ext cx="2324994" cy="31033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4173" y="422621"/>
            <a:ext cx="2127631" cy="29308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2766" y="2278756"/>
            <a:ext cx="1843985" cy="32426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4262" y="323251"/>
            <a:ext cx="2217628" cy="30124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0363" y="2491036"/>
            <a:ext cx="1833405" cy="32451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84387" y="5521357"/>
            <a:ext cx="5223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y-KG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Алымбек кызы Сыпаргүл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86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14:shred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51754" y="1678674"/>
            <a:ext cx="78884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y-KG" sz="5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Көңүл бурганыңыздар үчүн чоң ыракмат!</a:t>
            </a:r>
            <a:endParaRPr lang="ru-RU" sz="5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2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6000">
        <p14:pan dir="u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52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639" y="2729482"/>
            <a:ext cx="2528544" cy="26670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4653" y="2690644"/>
            <a:ext cx="2964878" cy="26645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5300" y="212694"/>
            <a:ext cx="2714165" cy="22652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077" y="171979"/>
            <a:ext cx="2235258" cy="24203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5976" y="7845"/>
            <a:ext cx="2312165" cy="255373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109" y="2690645"/>
            <a:ext cx="2409009" cy="25669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91792" y="5474065"/>
            <a:ext cx="96812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Мамлекеттин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тилин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каада-салтын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үрп-адатын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унутта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калтырбай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муундан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муунга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сактап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келүүгө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умтулабыз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0866" y="2669833"/>
            <a:ext cx="2420322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01477"/>
      </p:ext>
    </p:extLst>
  </p:cSld>
  <p:clrMapOvr>
    <a:masterClrMapping/>
  </p:clrMapOvr>
  <p:transition spd="slow" advClick="0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5506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468" y="90534"/>
            <a:ext cx="3069370" cy="28479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299" y="794808"/>
            <a:ext cx="2934455" cy="27019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7508" y="678015"/>
            <a:ext cx="3022736" cy="29355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1360" y="3112591"/>
            <a:ext cx="3203586" cy="285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1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split orient="vert"/>
      </p:transition>
    </mc:Choice>
    <mc:Fallback xmlns="">
      <p:transition spd="slow"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75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05" y="628365"/>
            <a:ext cx="3096712" cy="53707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488" y="628365"/>
            <a:ext cx="3757188" cy="53707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014" y="628366"/>
            <a:ext cx="3311811" cy="537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">
        <p:dissolve/>
      </p:transition>
    </mc:Choice>
    <mc:Fallback xmlns="">
      <p:transition spd="slow" advClick="0" advTm="6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20915" r="8354"/>
          <a:stretch/>
        </p:blipFill>
        <p:spPr>
          <a:xfrm>
            <a:off x="134126" y="292324"/>
            <a:ext cx="2037883" cy="23447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8664" y="1142460"/>
            <a:ext cx="1779270" cy="29536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9219" y="4902200"/>
            <a:ext cx="84417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y-KG" sz="4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Өмүралиева Жеңишгүл Токоновна</a:t>
            </a:r>
            <a:endParaRPr lang="ru-RU" sz="4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832" y="2812078"/>
            <a:ext cx="1626870" cy="21928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444551" y="259492"/>
            <a:ext cx="2303835" cy="47356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3940" y="259492"/>
            <a:ext cx="2501279" cy="47126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2287" y="177710"/>
            <a:ext cx="2485562" cy="481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8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">
        <p14:prism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75" y="350626"/>
            <a:ext cx="2245614" cy="29941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79539" y="5292089"/>
            <a:ext cx="6412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y-KG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Осмоналиева Айнура Асановна</a:t>
            </a:r>
            <a:endParaRPr lang="ru-RU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8240" y="80009"/>
            <a:ext cx="3211830" cy="52120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505" y="3421178"/>
            <a:ext cx="1256824" cy="16802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8935" y="426720"/>
            <a:ext cx="1056323" cy="14084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3639" y="350626"/>
            <a:ext cx="2452672" cy="42670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3404" y="617219"/>
            <a:ext cx="1916405" cy="281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2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6000">
        <p14:glitter pattern="hexagon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"/>
            <a:ext cx="12186586" cy="68610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" y="0"/>
            <a:ext cx="12186960" cy="68646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175" y="930402"/>
            <a:ext cx="1840230" cy="35569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4791" y="1079064"/>
            <a:ext cx="2282825" cy="38490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6607" y="413326"/>
            <a:ext cx="2407201" cy="38490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89370" y="5383613"/>
            <a:ext cx="580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y-KG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Касымбекова Бегай Байышовна</a:t>
            </a:r>
            <a:endParaRPr lang="ru-RU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396" y="299643"/>
            <a:ext cx="2002282" cy="31435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3481" y="413326"/>
            <a:ext cx="1714751" cy="345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587" y="160866"/>
            <a:ext cx="2805859" cy="52747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3514" y="279400"/>
            <a:ext cx="2927350" cy="5156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7582" y="220133"/>
            <a:ext cx="2927350" cy="5156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6508" y="5715000"/>
            <a:ext cx="82566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y-KG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Жумантаева Жийдегүл Жумантаевна</a:t>
            </a:r>
            <a:endParaRPr lang="ru-RU" sz="4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t="53215"/>
          <a:stretch/>
        </p:blipFill>
        <p:spPr>
          <a:xfrm>
            <a:off x="6234302" y="279400"/>
            <a:ext cx="2833214" cy="500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98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6000">
        <p15:prstTrans prst="origami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3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14" y="139192"/>
            <a:ext cx="2003539" cy="26713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05" y="3171149"/>
            <a:ext cx="2146955" cy="29890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8061" y="139192"/>
            <a:ext cx="2415176" cy="5058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6283" y="139192"/>
            <a:ext cx="3516702" cy="56359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8313" y="73846"/>
            <a:ext cx="3026274" cy="38776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49508" y="5914350"/>
            <a:ext cx="7888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y-KG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Абдумомунова Мээлкан Джапаровна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62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">
        <p14:prism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435</TotalTime>
  <Words>66</Words>
  <Application>Microsoft Office PowerPoint</Application>
  <PresentationFormat>Широкоэкранный</PresentationFormat>
  <Paragraphs>15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Century Gothic</vt:lpstr>
      <vt:lpstr>Times New Roman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Администратор</cp:lastModifiedBy>
  <cp:revision>41</cp:revision>
  <cp:lastPrinted>2021-06-14T10:40:25Z</cp:lastPrinted>
  <dcterms:created xsi:type="dcterms:W3CDTF">2020-11-11T09:56:28Z</dcterms:created>
  <dcterms:modified xsi:type="dcterms:W3CDTF">2022-02-25T12:47:03Z</dcterms:modified>
</cp:coreProperties>
</file>